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8" r:id="rId4"/>
    <p:sldId id="257" r:id="rId5"/>
    <p:sldId id="267" r:id="rId6"/>
    <p:sldId id="259" r:id="rId7"/>
    <p:sldId id="263" r:id="rId8"/>
    <p:sldId id="270" r:id="rId9"/>
    <p:sldId id="269" r:id="rId10"/>
    <p:sldId id="268" r:id="rId11"/>
    <p:sldId id="264" r:id="rId12"/>
    <p:sldId id="260" r:id="rId13"/>
    <p:sldId id="265" r:id="rId14"/>
    <p:sldId id="266" r:id="rId15"/>
    <p:sldId id="271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8" autoAdjust="0"/>
    <p:restoredTop sz="86429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A3EED3-9292-4F41-A231-7E2DE511A453}" type="doc">
      <dgm:prSet loTypeId="urn:microsoft.com/office/officeart/2005/8/layout/default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190BE997-0C81-4C0E-B872-28146F2C1A71}">
      <dgm:prSet phldrT="[Texto]" custT="1"/>
      <dgm:spPr/>
      <dgm:t>
        <a:bodyPr/>
        <a:lstStyle/>
        <a:p>
          <a:r>
            <a:rPr lang="es-ES" sz="2400" dirty="0" err="1" smtClean="0">
              <a:solidFill>
                <a:schemeClr val="tx1"/>
              </a:solidFill>
            </a:rPr>
            <a:t>Basoa</a:t>
          </a:r>
          <a:r>
            <a:rPr lang="es-ES" sz="2400" dirty="0" smtClean="0">
              <a:solidFill>
                <a:schemeClr val="tx1"/>
              </a:solidFill>
            </a:rPr>
            <a:t> </a:t>
          </a:r>
          <a:r>
            <a:rPr lang="es-ES" sz="2400" dirty="0" err="1" smtClean="0">
              <a:solidFill>
                <a:schemeClr val="tx1"/>
              </a:solidFill>
            </a:rPr>
            <a:t>berreskuratu</a:t>
          </a:r>
          <a:endParaRPr lang="es-ES" sz="2400" dirty="0">
            <a:solidFill>
              <a:schemeClr val="tx1"/>
            </a:solidFill>
          </a:endParaRPr>
        </a:p>
      </dgm:t>
    </dgm:pt>
    <dgm:pt modelId="{72CD3321-1D06-4F99-AAF1-CAF8E7F9E33F}" type="parTrans" cxnId="{767069B5-7014-46B1-B3B3-A74D3F0A11FD}">
      <dgm:prSet/>
      <dgm:spPr/>
      <dgm:t>
        <a:bodyPr/>
        <a:lstStyle/>
        <a:p>
          <a:endParaRPr lang="es-ES"/>
        </a:p>
      </dgm:t>
    </dgm:pt>
    <dgm:pt modelId="{0103FCB5-0C40-49AE-A9D2-C327D43B9CDF}" type="sibTrans" cxnId="{767069B5-7014-46B1-B3B3-A74D3F0A11FD}">
      <dgm:prSet/>
      <dgm:spPr/>
      <dgm:t>
        <a:bodyPr/>
        <a:lstStyle/>
        <a:p>
          <a:endParaRPr lang="es-ES"/>
        </a:p>
      </dgm:t>
    </dgm:pt>
    <dgm:pt modelId="{746C6018-6B46-437D-AA30-8F206C7C9353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S" sz="2400" baseline="0" dirty="0" smtClean="0">
              <a:solidFill>
                <a:schemeClr val="tx1"/>
              </a:solidFill>
            </a:rPr>
            <a:t>Baso </a:t>
          </a:r>
          <a:r>
            <a:rPr lang="es-ES" sz="2400" baseline="0" dirty="0" err="1" smtClean="0">
              <a:solidFill>
                <a:schemeClr val="tx1"/>
              </a:solidFill>
            </a:rPr>
            <a:t>jangarria</a:t>
          </a:r>
          <a:r>
            <a:rPr lang="es-ES" sz="2400" baseline="0" dirty="0" smtClean="0">
              <a:solidFill>
                <a:schemeClr val="tx1"/>
              </a:solidFill>
            </a:rPr>
            <a:t> </a:t>
          </a:r>
          <a:r>
            <a:rPr lang="es-ES" sz="2400" baseline="0" dirty="0" err="1" smtClean="0">
              <a:solidFill>
                <a:schemeClr val="tx1"/>
              </a:solidFill>
            </a:rPr>
            <a:t>sortu</a:t>
          </a:r>
          <a:endParaRPr lang="es-ES" sz="2400" baseline="0" dirty="0">
            <a:solidFill>
              <a:schemeClr val="tx1"/>
            </a:solidFill>
          </a:endParaRPr>
        </a:p>
      </dgm:t>
    </dgm:pt>
    <dgm:pt modelId="{15EC4F31-F69C-42FB-AE3D-290CCE189CA1}" type="parTrans" cxnId="{784F49B1-15C9-4E6B-8032-E9881262D54B}">
      <dgm:prSet/>
      <dgm:spPr/>
      <dgm:t>
        <a:bodyPr/>
        <a:lstStyle/>
        <a:p>
          <a:endParaRPr lang="es-ES"/>
        </a:p>
      </dgm:t>
    </dgm:pt>
    <dgm:pt modelId="{1D71AE64-9E7B-4FAC-8E77-F764D1E9FE5D}" type="sibTrans" cxnId="{784F49B1-15C9-4E6B-8032-E9881262D54B}">
      <dgm:prSet/>
      <dgm:spPr/>
      <dgm:t>
        <a:bodyPr/>
        <a:lstStyle/>
        <a:p>
          <a:endParaRPr lang="es-ES"/>
        </a:p>
      </dgm:t>
    </dgm:pt>
    <dgm:pt modelId="{DE46FA60-8F3D-4B56-8B7F-2E4F1676E526}">
      <dgm:prSet custT="1"/>
      <dgm:spPr/>
      <dgm:t>
        <a:bodyPr/>
        <a:lstStyle/>
        <a:p>
          <a:r>
            <a:rPr lang="es-ES" sz="1800" dirty="0" err="1" smtClean="0">
              <a:solidFill>
                <a:schemeClr val="tx1"/>
              </a:solidFill>
            </a:rPr>
            <a:t>Hegazti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intsektujaleentzako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kutxa-habiak</a:t>
          </a:r>
          <a:r>
            <a:rPr lang="es-ES" sz="1800" dirty="0" smtClean="0">
              <a:solidFill>
                <a:schemeClr val="tx1"/>
              </a:solidFill>
            </a:rPr>
            <a:t> </a:t>
          </a:r>
          <a:r>
            <a:rPr lang="es-ES" sz="1800" dirty="0" err="1" smtClean="0">
              <a:solidFill>
                <a:schemeClr val="tx1"/>
              </a:solidFill>
            </a:rPr>
            <a:t>eraiki</a:t>
          </a:r>
          <a:r>
            <a:rPr lang="es-ES" sz="1800" dirty="0" smtClean="0"/>
            <a:t>.</a:t>
          </a:r>
          <a:endParaRPr lang="es-ES" sz="1800" dirty="0"/>
        </a:p>
      </dgm:t>
    </dgm:pt>
    <dgm:pt modelId="{90965E96-26F6-4EAF-91E7-5C5DBA259CA4}" type="parTrans" cxnId="{E96C93EE-50BB-416F-A33F-E997A1584A1D}">
      <dgm:prSet/>
      <dgm:spPr/>
      <dgm:t>
        <a:bodyPr/>
        <a:lstStyle/>
        <a:p>
          <a:endParaRPr lang="es-ES"/>
        </a:p>
      </dgm:t>
    </dgm:pt>
    <dgm:pt modelId="{1479182D-3541-4200-867E-32529D8428D8}" type="sibTrans" cxnId="{E96C93EE-50BB-416F-A33F-E997A1584A1D}">
      <dgm:prSet/>
      <dgm:spPr/>
      <dgm:t>
        <a:bodyPr/>
        <a:lstStyle/>
        <a:p>
          <a:endParaRPr lang="es-ES"/>
        </a:p>
      </dgm:t>
    </dgm:pt>
    <dgm:pt modelId="{26763163-7D63-479F-AC97-CEFEF10BCD10}">
      <dgm:prSet custT="1"/>
      <dgm:spPr/>
      <dgm:t>
        <a:bodyPr/>
        <a:lstStyle/>
        <a:p>
          <a:r>
            <a:rPr lang="es-ES" sz="2000" dirty="0" err="1" smtClean="0">
              <a:solidFill>
                <a:schemeClr val="tx1"/>
              </a:solidFill>
            </a:rPr>
            <a:t>Harraparientzako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Kutxa-habiak</a:t>
          </a:r>
          <a:r>
            <a:rPr lang="es-ES" sz="2000" dirty="0" smtClean="0">
              <a:solidFill>
                <a:schemeClr val="tx1"/>
              </a:solidFill>
            </a:rPr>
            <a:t> </a:t>
          </a:r>
          <a:r>
            <a:rPr lang="es-ES" sz="2000" dirty="0" err="1" smtClean="0">
              <a:solidFill>
                <a:schemeClr val="tx1"/>
              </a:solidFill>
            </a:rPr>
            <a:t>jarri</a:t>
          </a:r>
          <a:r>
            <a:rPr lang="es-ES" sz="1600" dirty="0" smtClean="0"/>
            <a:t/>
          </a:r>
          <a:br>
            <a:rPr lang="es-ES" sz="1600" dirty="0" smtClean="0"/>
          </a:br>
          <a:endParaRPr lang="es-ES" sz="1600" dirty="0"/>
        </a:p>
      </dgm:t>
    </dgm:pt>
    <dgm:pt modelId="{2466D8B5-719C-4161-8A9F-2F0410D89060}" type="parTrans" cxnId="{8845DD2C-66B5-4A50-9F93-BE54DD7E94E0}">
      <dgm:prSet/>
      <dgm:spPr/>
      <dgm:t>
        <a:bodyPr/>
        <a:lstStyle/>
        <a:p>
          <a:endParaRPr lang="es-ES"/>
        </a:p>
      </dgm:t>
    </dgm:pt>
    <dgm:pt modelId="{52A7A2D7-433D-4CA1-AFE0-3071BB13C36F}" type="sibTrans" cxnId="{8845DD2C-66B5-4A50-9F93-BE54DD7E94E0}">
      <dgm:prSet/>
      <dgm:spPr/>
      <dgm:t>
        <a:bodyPr/>
        <a:lstStyle/>
        <a:p>
          <a:endParaRPr lang="es-ES"/>
        </a:p>
      </dgm:t>
    </dgm:pt>
    <dgm:pt modelId="{000C1418-4C57-4CAD-8C7D-0834B62AB23C}">
      <dgm:prSet/>
      <dgm:spPr/>
      <dgm:t>
        <a:bodyPr/>
        <a:lstStyle/>
        <a:p>
          <a:r>
            <a:rPr lang="es-ES" dirty="0" err="1" smtClean="0">
              <a:solidFill>
                <a:schemeClr val="tx1"/>
              </a:solidFill>
            </a:rPr>
            <a:t>Saguzarrentzako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Kutxa-habiak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eraiki</a:t>
          </a:r>
          <a:r>
            <a:rPr lang="es-ES" dirty="0" smtClean="0"/>
            <a:t/>
          </a:r>
          <a:br>
            <a:rPr lang="es-ES" dirty="0" smtClean="0"/>
          </a:br>
          <a:endParaRPr lang="es-ES" dirty="0"/>
        </a:p>
      </dgm:t>
    </dgm:pt>
    <dgm:pt modelId="{F5E7A501-5955-471E-896B-B8E00EDACC89}" type="parTrans" cxnId="{7FA46955-673C-4FA7-9928-5B0A62DBDDF0}">
      <dgm:prSet/>
      <dgm:spPr/>
      <dgm:t>
        <a:bodyPr/>
        <a:lstStyle/>
        <a:p>
          <a:endParaRPr lang="es-ES"/>
        </a:p>
      </dgm:t>
    </dgm:pt>
    <dgm:pt modelId="{E64D08BC-0B37-4722-938D-6B191CD61B40}" type="sibTrans" cxnId="{7FA46955-673C-4FA7-9928-5B0A62DBDDF0}">
      <dgm:prSet/>
      <dgm:spPr/>
      <dgm:t>
        <a:bodyPr/>
        <a:lstStyle/>
        <a:p>
          <a:endParaRPr lang="es-ES"/>
        </a:p>
      </dgm:t>
    </dgm:pt>
    <dgm:pt modelId="{84D34CBA-05AD-464E-AD7A-FB1C84831AB9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"</a:t>
          </a:r>
          <a:r>
            <a:rPr lang="es-ES" dirty="0" err="1" smtClean="0">
              <a:solidFill>
                <a:schemeClr val="tx1"/>
              </a:solidFill>
            </a:rPr>
            <a:t>lolana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iola</a:t>
          </a:r>
          <a:r>
            <a:rPr lang="es-ES" dirty="0" smtClean="0">
              <a:solidFill>
                <a:schemeClr val="tx1"/>
              </a:solidFill>
            </a:rPr>
            <a:t>“ </a:t>
          </a:r>
          <a:r>
            <a:rPr lang="es-ES" dirty="0" err="1" smtClean="0">
              <a:solidFill>
                <a:schemeClr val="tx1"/>
              </a:solidFill>
            </a:rPr>
            <a:t>tximeleta</a:t>
          </a:r>
          <a:r>
            <a:rPr lang="es-ES" dirty="0" smtClean="0">
              <a:solidFill>
                <a:schemeClr val="tx1"/>
              </a:solidFill>
            </a:rPr>
            <a:t> </a:t>
          </a:r>
          <a:r>
            <a:rPr lang="es-ES" dirty="0" err="1" smtClean="0">
              <a:solidFill>
                <a:schemeClr val="tx1"/>
              </a:solidFill>
            </a:rPr>
            <a:t>babestu</a:t>
          </a:r>
          <a:r>
            <a:rPr lang="es-ES" dirty="0" smtClean="0">
              <a:solidFill>
                <a:schemeClr val="tx1"/>
              </a:solidFill>
            </a:rPr>
            <a:t> </a:t>
          </a:r>
          <a:endParaRPr lang="es-ES" dirty="0">
            <a:solidFill>
              <a:schemeClr val="tx1"/>
            </a:solidFill>
          </a:endParaRPr>
        </a:p>
      </dgm:t>
    </dgm:pt>
    <dgm:pt modelId="{A975B1D5-184D-444F-978B-32D4A3812055}" type="parTrans" cxnId="{A03E93A4-EB29-4494-8232-15D9FC93D45D}">
      <dgm:prSet/>
      <dgm:spPr/>
      <dgm:t>
        <a:bodyPr/>
        <a:lstStyle/>
        <a:p>
          <a:endParaRPr lang="es-ES"/>
        </a:p>
      </dgm:t>
    </dgm:pt>
    <dgm:pt modelId="{B98AC770-D1DC-4CF0-84C6-D34E0826C3A4}" type="sibTrans" cxnId="{A03E93A4-EB29-4494-8232-15D9FC93D45D}">
      <dgm:prSet/>
      <dgm:spPr/>
      <dgm:t>
        <a:bodyPr/>
        <a:lstStyle/>
        <a:p>
          <a:endParaRPr lang="es-ES"/>
        </a:p>
      </dgm:t>
    </dgm:pt>
    <dgm:pt modelId="{D6F33D57-7381-45DA-A819-D984DB7CA2D9}" type="pres">
      <dgm:prSet presAssocID="{C1A3EED3-9292-4F41-A231-7E2DE511A4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1C0CB4-101C-4AE8-B75D-2ABE560C2D68}" type="pres">
      <dgm:prSet presAssocID="{190BE997-0C81-4C0E-B872-28146F2C1A71}" presName="node" presStyleLbl="node1" presStyleIdx="0" presStyleCnt="6" custScaleX="1573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FCE798-CE0E-4B33-ACCF-DD41B59D8D1E}" type="pres">
      <dgm:prSet presAssocID="{0103FCB5-0C40-49AE-A9D2-C327D43B9CDF}" presName="sibTrans" presStyleCnt="0"/>
      <dgm:spPr/>
    </dgm:pt>
    <dgm:pt modelId="{E8D52A0C-51DD-491F-853F-864EC4850192}" type="pres">
      <dgm:prSet presAssocID="{746C6018-6B46-437D-AA30-8F206C7C9353}" presName="node" presStyleLbl="node1" presStyleIdx="1" presStyleCnt="6" custScaleX="1850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DDB55E-F073-4037-8843-9EE0303702DD}" type="pres">
      <dgm:prSet presAssocID="{1D71AE64-9E7B-4FAC-8E77-F764D1E9FE5D}" presName="sibTrans" presStyleCnt="0"/>
      <dgm:spPr/>
    </dgm:pt>
    <dgm:pt modelId="{6C918A35-B657-4151-8470-59636F8A802E}" type="pres">
      <dgm:prSet presAssocID="{26763163-7D63-479F-AC97-CEFEF10BCD10}" presName="node" presStyleLbl="node1" presStyleIdx="2" presStyleCnt="6" custScaleX="1187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9290DE-429F-4E58-A85D-7724BCF87888}" type="pres">
      <dgm:prSet presAssocID="{52A7A2D7-433D-4CA1-AFE0-3071BB13C36F}" presName="sibTrans" presStyleCnt="0"/>
      <dgm:spPr/>
    </dgm:pt>
    <dgm:pt modelId="{CFFA492A-3763-435E-84EA-70C5FFA50ABC}" type="pres">
      <dgm:prSet presAssocID="{DE46FA60-8F3D-4B56-8B7F-2E4F1676E526}" presName="node" presStyleLbl="node1" presStyleIdx="3" presStyleCnt="6" custScaleX="199140" custLinFactNeighborX="77813" custLinFactNeighborY="18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D66A9E-40F0-4695-A520-844498FA9C88}" type="pres">
      <dgm:prSet presAssocID="{1479182D-3541-4200-867E-32529D8428D8}" presName="sibTrans" presStyleCnt="0"/>
      <dgm:spPr/>
    </dgm:pt>
    <dgm:pt modelId="{2FDDC745-EF2B-45AC-B818-A61231C78A6B}" type="pres">
      <dgm:prSet presAssocID="{000C1418-4C57-4CAD-8C7D-0834B62AB23C}" presName="node" presStyleLbl="node1" presStyleIdx="4" presStyleCnt="6" custLinFactNeighborX="-39579" custLinFactNeighborY="21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2E9F28-C107-4333-9BF6-C3AB6E27BF5C}" type="pres">
      <dgm:prSet presAssocID="{E64D08BC-0B37-4722-938D-6B191CD61B40}" presName="sibTrans" presStyleCnt="0"/>
      <dgm:spPr/>
    </dgm:pt>
    <dgm:pt modelId="{79C2B4B0-06AA-4DB5-9D6B-33F40BE2F634}" type="pres">
      <dgm:prSet presAssocID="{84D34CBA-05AD-464E-AD7A-FB1C84831AB9}" presName="node" presStyleLbl="node1" presStyleIdx="5" presStyleCnt="6" custLinFactNeighborX="3262" custLinFactNeighborY="90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E1C53E-5ED2-4E7B-9F88-FC75DDCA1529}" type="presOf" srcId="{190BE997-0C81-4C0E-B872-28146F2C1A71}" destId="{551C0CB4-101C-4AE8-B75D-2ABE560C2D68}" srcOrd="0" destOrd="0" presId="urn:microsoft.com/office/officeart/2005/8/layout/default"/>
    <dgm:cxn modelId="{784F49B1-15C9-4E6B-8032-E9881262D54B}" srcId="{C1A3EED3-9292-4F41-A231-7E2DE511A453}" destId="{746C6018-6B46-437D-AA30-8F206C7C9353}" srcOrd="1" destOrd="0" parTransId="{15EC4F31-F69C-42FB-AE3D-290CCE189CA1}" sibTransId="{1D71AE64-9E7B-4FAC-8E77-F764D1E9FE5D}"/>
    <dgm:cxn modelId="{97F8B678-C837-4CC9-8600-1A5216B9C898}" type="presOf" srcId="{84D34CBA-05AD-464E-AD7A-FB1C84831AB9}" destId="{79C2B4B0-06AA-4DB5-9D6B-33F40BE2F634}" srcOrd="0" destOrd="0" presId="urn:microsoft.com/office/officeart/2005/8/layout/default"/>
    <dgm:cxn modelId="{E96C93EE-50BB-416F-A33F-E997A1584A1D}" srcId="{C1A3EED3-9292-4F41-A231-7E2DE511A453}" destId="{DE46FA60-8F3D-4B56-8B7F-2E4F1676E526}" srcOrd="3" destOrd="0" parTransId="{90965E96-26F6-4EAF-91E7-5C5DBA259CA4}" sibTransId="{1479182D-3541-4200-867E-32529D8428D8}"/>
    <dgm:cxn modelId="{66F4C3DE-09A4-463C-A879-B83D4D0713B7}" type="presOf" srcId="{C1A3EED3-9292-4F41-A231-7E2DE511A453}" destId="{D6F33D57-7381-45DA-A819-D984DB7CA2D9}" srcOrd="0" destOrd="0" presId="urn:microsoft.com/office/officeart/2005/8/layout/default"/>
    <dgm:cxn modelId="{A03E93A4-EB29-4494-8232-15D9FC93D45D}" srcId="{C1A3EED3-9292-4F41-A231-7E2DE511A453}" destId="{84D34CBA-05AD-464E-AD7A-FB1C84831AB9}" srcOrd="5" destOrd="0" parTransId="{A975B1D5-184D-444F-978B-32D4A3812055}" sibTransId="{B98AC770-D1DC-4CF0-84C6-D34E0826C3A4}"/>
    <dgm:cxn modelId="{8845DD2C-66B5-4A50-9F93-BE54DD7E94E0}" srcId="{C1A3EED3-9292-4F41-A231-7E2DE511A453}" destId="{26763163-7D63-479F-AC97-CEFEF10BCD10}" srcOrd="2" destOrd="0" parTransId="{2466D8B5-719C-4161-8A9F-2F0410D89060}" sibTransId="{52A7A2D7-433D-4CA1-AFE0-3071BB13C36F}"/>
    <dgm:cxn modelId="{ACF6AB5E-E4D1-406B-ABBA-A1DD8D70D7BE}" type="presOf" srcId="{746C6018-6B46-437D-AA30-8F206C7C9353}" destId="{E8D52A0C-51DD-491F-853F-864EC4850192}" srcOrd="0" destOrd="0" presId="urn:microsoft.com/office/officeart/2005/8/layout/default"/>
    <dgm:cxn modelId="{7FA46955-673C-4FA7-9928-5B0A62DBDDF0}" srcId="{C1A3EED3-9292-4F41-A231-7E2DE511A453}" destId="{000C1418-4C57-4CAD-8C7D-0834B62AB23C}" srcOrd="4" destOrd="0" parTransId="{F5E7A501-5955-471E-896B-B8E00EDACC89}" sibTransId="{E64D08BC-0B37-4722-938D-6B191CD61B40}"/>
    <dgm:cxn modelId="{DCD08C57-42D4-420E-81FF-E719A6A720B8}" type="presOf" srcId="{DE46FA60-8F3D-4B56-8B7F-2E4F1676E526}" destId="{CFFA492A-3763-435E-84EA-70C5FFA50ABC}" srcOrd="0" destOrd="0" presId="urn:microsoft.com/office/officeart/2005/8/layout/default"/>
    <dgm:cxn modelId="{3D726074-AE1C-4FBD-9C63-2098FA856547}" type="presOf" srcId="{000C1418-4C57-4CAD-8C7D-0834B62AB23C}" destId="{2FDDC745-EF2B-45AC-B818-A61231C78A6B}" srcOrd="0" destOrd="0" presId="urn:microsoft.com/office/officeart/2005/8/layout/default"/>
    <dgm:cxn modelId="{4992A40E-2945-4681-870E-5A5BE4A2C80B}" type="presOf" srcId="{26763163-7D63-479F-AC97-CEFEF10BCD10}" destId="{6C918A35-B657-4151-8470-59636F8A802E}" srcOrd="0" destOrd="0" presId="urn:microsoft.com/office/officeart/2005/8/layout/default"/>
    <dgm:cxn modelId="{767069B5-7014-46B1-B3B3-A74D3F0A11FD}" srcId="{C1A3EED3-9292-4F41-A231-7E2DE511A453}" destId="{190BE997-0C81-4C0E-B872-28146F2C1A71}" srcOrd="0" destOrd="0" parTransId="{72CD3321-1D06-4F99-AAF1-CAF8E7F9E33F}" sibTransId="{0103FCB5-0C40-49AE-A9D2-C327D43B9CDF}"/>
    <dgm:cxn modelId="{2F5534AF-E7E6-431C-8E13-3F59826E7554}" type="presParOf" srcId="{D6F33D57-7381-45DA-A819-D984DB7CA2D9}" destId="{551C0CB4-101C-4AE8-B75D-2ABE560C2D68}" srcOrd="0" destOrd="0" presId="urn:microsoft.com/office/officeart/2005/8/layout/default"/>
    <dgm:cxn modelId="{7B5DE7E0-78F4-437B-AE52-A72E64E8D8CD}" type="presParOf" srcId="{D6F33D57-7381-45DA-A819-D984DB7CA2D9}" destId="{4CFCE798-CE0E-4B33-ACCF-DD41B59D8D1E}" srcOrd="1" destOrd="0" presId="urn:microsoft.com/office/officeart/2005/8/layout/default"/>
    <dgm:cxn modelId="{C28C7AAB-6BA4-4D8D-A85F-8FA16FE32BF9}" type="presParOf" srcId="{D6F33D57-7381-45DA-A819-D984DB7CA2D9}" destId="{E8D52A0C-51DD-491F-853F-864EC4850192}" srcOrd="2" destOrd="0" presId="urn:microsoft.com/office/officeart/2005/8/layout/default"/>
    <dgm:cxn modelId="{B22FD198-51E0-4738-A6A4-E797BE2F5033}" type="presParOf" srcId="{D6F33D57-7381-45DA-A819-D984DB7CA2D9}" destId="{AEDDB55E-F073-4037-8843-9EE0303702DD}" srcOrd="3" destOrd="0" presId="urn:microsoft.com/office/officeart/2005/8/layout/default"/>
    <dgm:cxn modelId="{D7C63788-D294-445B-BE5B-5D406D613558}" type="presParOf" srcId="{D6F33D57-7381-45DA-A819-D984DB7CA2D9}" destId="{6C918A35-B657-4151-8470-59636F8A802E}" srcOrd="4" destOrd="0" presId="urn:microsoft.com/office/officeart/2005/8/layout/default"/>
    <dgm:cxn modelId="{524904F2-D243-4573-8DEF-22EADFCFF724}" type="presParOf" srcId="{D6F33D57-7381-45DA-A819-D984DB7CA2D9}" destId="{7F9290DE-429F-4E58-A85D-7724BCF87888}" srcOrd="5" destOrd="0" presId="urn:microsoft.com/office/officeart/2005/8/layout/default"/>
    <dgm:cxn modelId="{2CFAAB1F-DCCC-4AED-AE2A-B40C5AB0A3E0}" type="presParOf" srcId="{D6F33D57-7381-45DA-A819-D984DB7CA2D9}" destId="{CFFA492A-3763-435E-84EA-70C5FFA50ABC}" srcOrd="6" destOrd="0" presId="urn:microsoft.com/office/officeart/2005/8/layout/default"/>
    <dgm:cxn modelId="{CD13C310-54C2-4DD5-9AB4-C00E4B2EBD27}" type="presParOf" srcId="{D6F33D57-7381-45DA-A819-D984DB7CA2D9}" destId="{89D66A9E-40F0-4695-A520-844498FA9C88}" srcOrd="7" destOrd="0" presId="urn:microsoft.com/office/officeart/2005/8/layout/default"/>
    <dgm:cxn modelId="{336D9EF2-670E-49D8-85C1-6361A9D21A04}" type="presParOf" srcId="{D6F33D57-7381-45DA-A819-D984DB7CA2D9}" destId="{2FDDC745-EF2B-45AC-B818-A61231C78A6B}" srcOrd="8" destOrd="0" presId="urn:microsoft.com/office/officeart/2005/8/layout/default"/>
    <dgm:cxn modelId="{FA614485-8469-4B40-8061-E32F91636E4C}" type="presParOf" srcId="{D6F33D57-7381-45DA-A819-D984DB7CA2D9}" destId="{742E9F28-C107-4333-9BF6-C3AB6E27BF5C}" srcOrd="9" destOrd="0" presId="urn:microsoft.com/office/officeart/2005/8/layout/default"/>
    <dgm:cxn modelId="{3D7C96DC-5AEC-460F-BA0F-B4804478E504}" type="presParOf" srcId="{D6F33D57-7381-45DA-A819-D984DB7CA2D9}" destId="{79C2B4B0-06AA-4DB5-9D6B-33F40BE2F634}" srcOrd="10" destOrd="0" presId="urn:microsoft.com/office/officeart/2005/8/layout/default"/>
  </dgm:cxnLst>
  <dgm:bg>
    <a:noFill/>
  </dgm:bg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072B5-521C-4352-874A-C7EACB068EF2}" type="datetimeFigureOut">
              <a:rPr lang="es-ES" smtClean="0"/>
              <a:pPr/>
              <a:t>03/09/2014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29D3-5D2A-4213-8817-A943EA00D33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13988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BABESTEKO AUKERAK</a:t>
            </a:r>
            <a:endParaRPr lang="es-ES" dirty="0"/>
          </a:p>
        </p:txBody>
      </p:sp>
      <p:pic>
        <p:nvPicPr>
          <p:cNvPr id="7" name="4 Marcador de contenido" descr="babestu we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28736"/>
            <a:ext cx="6325735" cy="5198212"/>
          </a:xfrm>
        </p:spPr>
      </p:pic>
      <p:pic>
        <p:nvPicPr>
          <p:cNvPr id="4" name="3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34" y="428604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TXIN BAKARRI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988" y="142852"/>
            <a:ext cx="1860012" cy="2762665"/>
          </a:xfrm>
          <a:prstGeom prst="rect">
            <a:avLst/>
          </a:prstGeom>
        </p:spPr>
      </p:pic>
      <p:sp>
        <p:nvSpPr>
          <p:cNvPr id="3" name="2 Llamada ovalada"/>
          <p:cNvSpPr/>
          <p:nvPr/>
        </p:nvSpPr>
        <p:spPr>
          <a:xfrm>
            <a:off x="2071670" y="285728"/>
            <a:ext cx="4071966" cy="1643074"/>
          </a:xfrm>
          <a:prstGeom prst="wedgeEllipseCallout">
            <a:avLst>
              <a:gd name="adj1" fmla="val 81428"/>
              <a:gd name="adj2" fmla="val 1917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Ni </a:t>
            </a:r>
            <a:r>
              <a:rPr lang="es-ES" dirty="0" err="1" smtClean="0"/>
              <a:t>Potxa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r>
              <a:rPr lang="es-ES" dirty="0" err="1" smtClean="0"/>
              <a:t>naiz</a:t>
            </a:r>
            <a:r>
              <a:rPr lang="es-ES" dirty="0" smtClean="0"/>
              <a:t>. </a:t>
            </a:r>
            <a:r>
              <a:rPr lang="es-ES" dirty="0" err="1" smtClean="0"/>
              <a:t>Zangozako</a:t>
            </a:r>
            <a:r>
              <a:rPr lang="es-ES" dirty="0" smtClean="0"/>
              <a:t> </a:t>
            </a:r>
            <a:r>
              <a:rPr lang="es-ES" dirty="0" err="1" smtClean="0"/>
              <a:t>potxa</a:t>
            </a:r>
            <a:r>
              <a:rPr lang="es-ES" dirty="0" smtClean="0"/>
              <a:t>. </a:t>
            </a:r>
            <a:r>
              <a:rPr lang="es-ES" dirty="0" err="1" smtClean="0"/>
              <a:t>Gustatzen</a:t>
            </a:r>
            <a:r>
              <a:rPr lang="es-ES" dirty="0" smtClean="0"/>
              <a:t> al </a:t>
            </a:r>
            <a:r>
              <a:rPr lang="es-ES" dirty="0" err="1" smtClean="0"/>
              <a:t>zaizkizu</a:t>
            </a:r>
            <a:r>
              <a:rPr lang="es-ES" dirty="0" smtClean="0"/>
              <a:t> </a:t>
            </a:r>
            <a:r>
              <a:rPr lang="es-ES" dirty="0" err="1" smtClean="0"/>
              <a:t>babarrunak</a:t>
            </a:r>
            <a:r>
              <a:rPr lang="es-ES" dirty="0" smtClean="0"/>
              <a:t>? Hala </a:t>
            </a:r>
            <a:r>
              <a:rPr lang="es-ES" dirty="0" err="1" smtClean="0"/>
              <a:t>bada</a:t>
            </a:r>
            <a:r>
              <a:rPr lang="es-ES" dirty="0" smtClean="0"/>
              <a:t>, </a:t>
            </a:r>
            <a:r>
              <a:rPr lang="es-ES" dirty="0" err="1" smtClean="0"/>
              <a:t>hemen</a:t>
            </a:r>
            <a:r>
              <a:rPr lang="es-ES" dirty="0" smtClean="0"/>
              <a:t> </a:t>
            </a:r>
            <a:r>
              <a:rPr lang="es-ES" dirty="0" err="1" smtClean="0"/>
              <a:t>duzu</a:t>
            </a:r>
            <a:r>
              <a:rPr lang="es-ES" dirty="0" smtClean="0"/>
              <a:t> </a:t>
            </a:r>
            <a:r>
              <a:rPr lang="es-ES" dirty="0" err="1" smtClean="0"/>
              <a:t>errezeta</a:t>
            </a:r>
            <a:r>
              <a:rPr lang="es-ES" dirty="0" smtClean="0"/>
              <a:t> </a:t>
            </a:r>
            <a:r>
              <a:rPr lang="es-ES" dirty="0" err="1" smtClean="0"/>
              <a:t>erraz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1785926"/>
            <a:ext cx="850109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00B050"/>
                </a:solidFill>
              </a:rPr>
              <a:t>Potxak</a:t>
            </a:r>
            <a:r>
              <a:rPr lang="es-ES" sz="2400" b="1" dirty="0" smtClean="0">
                <a:solidFill>
                  <a:srgbClr val="00B050"/>
                </a:solidFill>
              </a:rPr>
              <a:t> </a:t>
            </a:r>
            <a:r>
              <a:rPr lang="es-ES" sz="2400" b="1" dirty="0" err="1" smtClean="0">
                <a:solidFill>
                  <a:srgbClr val="00B050"/>
                </a:solidFill>
              </a:rPr>
              <a:t>Errioxako</a:t>
            </a:r>
            <a:r>
              <a:rPr lang="es-ES" sz="2400" b="1" dirty="0" smtClean="0">
                <a:solidFill>
                  <a:srgbClr val="00B050"/>
                </a:solidFill>
              </a:rPr>
              <a:t> eran</a:t>
            </a:r>
          </a:p>
          <a:p>
            <a:r>
              <a:rPr lang="es-ES" b="1" dirty="0" err="1" smtClean="0"/>
              <a:t>Osagaiak</a:t>
            </a:r>
            <a:endParaRPr lang="es-ES" b="1" dirty="0" smtClean="0"/>
          </a:p>
          <a:p>
            <a:pPr>
              <a:buFontTx/>
              <a:buChar char="-"/>
            </a:pPr>
            <a:r>
              <a:rPr lang="es-ES" dirty="0" err="1" smtClean="0"/>
              <a:t>Potxa</a:t>
            </a:r>
            <a:r>
              <a:rPr lang="es-ES" dirty="0" smtClean="0"/>
              <a:t> </a:t>
            </a:r>
            <a:r>
              <a:rPr lang="es-ES" dirty="0" err="1" smtClean="0"/>
              <a:t>freskoak</a:t>
            </a:r>
            <a:r>
              <a:rPr lang="es-ES" dirty="0" smtClean="0"/>
              <a:t> (kilo eta </a:t>
            </a:r>
            <a:r>
              <a:rPr lang="es-ES" dirty="0" err="1" smtClean="0"/>
              <a:t>erdi</a:t>
            </a:r>
            <a:r>
              <a:rPr lang="es-ES" dirty="0" smtClean="0"/>
              <a:t>),</a:t>
            </a:r>
          </a:p>
          <a:p>
            <a:pPr>
              <a:buFontTx/>
              <a:buChar char="-"/>
            </a:pPr>
            <a:r>
              <a:rPr lang="es-ES" dirty="0" smtClean="0"/>
              <a:t>-</a:t>
            </a:r>
            <a:r>
              <a:rPr lang="es-ES" dirty="0" err="1" smtClean="0"/>
              <a:t>Tipula</a:t>
            </a:r>
            <a:r>
              <a:rPr lang="es-ES" dirty="0" smtClean="0"/>
              <a:t> </a:t>
            </a:r>
            <a:r>
              <a:rPr lang="es-ES" dirty="0" err="1" smtClean="0"/>
              <a:t>erdi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Piper</a:t>
            </a:r>
            <a:r>
              <a:rPr lang="es-ES" dirty="0" smtClean="0"/>
              <a:t> </a:t>
            </a:r>
            <a:r>
              <a:rPr lang="es-ES" dirty="0" err="1" smtClean="0"/>
              <a:t>berdea</a:t>
            </a:r>
            <a:endParaRPr lang="es-ES" dirty="0" smtClean="0"/>
          </a:p>
          <a:p>
            <a:r>
              <a:rPr lang="es-ES" dirty="0" smtClean="0"/>
              <a:t>-</a:t>
            </a:r>
            <a:r>
              <a:rPr lang="es-ES" dirty="0" err="1" smtClean="0"/>
              <a:t>Piper</a:t>
            </a:r>
            <a:r>
              <a:rPr lang="es-ES" dirty="0" smtClean="0"/>
              <a:t> </a:t>
            </a:r>
            <a:r>
              <a:rPr lang="es-ES" dirty="0" err="1" smtClean="0"/>
              <a:t>gorria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Txorizoa</a:t>
            </a:r>
            <a:endParaRPr lang="es-ES" dirty="0" smtClean="0"/>
          </a:p>
          <a:p>
            <a:pPr>
              <a:buFontTx/>
              <a:buChar char="-"/>
            </a:pPr>
            <a:r>
              <a:rPr lang="es-ES" dirty="0" err="1" smtClean="0"/>
              <a:t>Oliba-olioa</a:t>
            </a:r>
            <a:endParaRPr lang="es-ES" dirty="0" smtClean="0"/>
          </a:p>
          <a:p>
            <a:r>
              <a:rPr lang="es-ES" b="1" dirty="0" err="1" smtClean="0"/>
              <a:t>Prestaketa</a:t>
            </a:r>
            <a:endParaRPr lang="es-ES" b="1" dirty="0" smtClean="0"/>
          </a:p>
          <a:p>
            <a:r>
              <a:rPr lang="es-ES" dirty="0" smtClean="0"/>
              <a:t>1.  </a:t>
            </a:r>
            <a:r>
              <a:rPr lang="es-ES" b="1" dirty="0" err="1" smtClean="0"/>
              <a:t>Zatikatu</a:t>
            </a:r>
            <a:r>
              <a:rPr lang="es-ES" b="1" dirty="0" smtClean="0"/>
              <a:t> </a:t>
            </a:r>
            <a:r>
              <a:rPr lang="es-ES" b="1" dirty="0" err="1" smtClean="0"/>
              <a:t>osagai</a:t>
            </a:r>
            <a:r>
              <a:rPr lang="es-ES" b="1" dirty="0" smtClean="0"/>
              <a:t> </a:t>
            </a:r>
            <a:r>
              <a:rPr lang="es-ES" b="1" dirty="0" err="1" smtClean="0"/>
              <a:t>guztiak</a:t>
            </a:r>
            <a:r>
              <a:rPr lang="es-ES" b="1" dirty="0" smtClean="0"/>
              <a:t>.</a:t>
            </a:r>
          </a:p>
          <a:p>
            <a:r>
              <a:rPr lang="es-ES" dirty="0" smtClean="0"/>
              <a:t>2. B</a:t>
            </a:r>
            <a:r>
              <a:rPr lang="es-ES" b="1" dirty="0" smtClean="0"/>
              <a:t>ota olio-</a:t>
            </a:r>
            <a:r>
              <a:rPr lang="es-ES" b="1" dirty="0" err="1" smtClean="0"/>
              <a:t>zurrusta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r>
              <a:rPr lang="es-ES" dirty="0" err="1" smtClean="0"/>
              <a:t>eltzera</a:t>
            </a:r>
            <a:r>
              <a:rPr lang="es-ES" dirty="0" smtClean="0"/>
              <a:t>, eta </a:t>
            </a:r>
            <a:r>
              <a:rPr lang="es-ES" b="1" dirty="0" err="1" smtClean="0"/>
              <a:t>osagaiak</a:t>
            </a:r>
            <a:r>
              <a:rPr lang="es-ES" b="1" dirty="0" smtClean="0"/>
              <a:t> </a:t>
            </a:r>
            <a:r>
              <a:rPr lang="es-ES" b="1" dirty="0" err="1" smtClean="0"/>
              <a:t>sartu</a:t>
            </a:r>
            <a:r>
              <a:rPr lang="es-ES" b="1" dirty="0" smtClean="0"/>
              <a:t>.</a:t>
            </a:r>
            <a:r>
              <a:rPr lang="es-ES" dirty="0" smtClean="0"/>
              <a:t>. </a:t>
            </a:r>
            <a:r>
              <a:rPr lang="es-ES" dirty="0" err="1" smtClean="0"/>
              <a:t>Eragin</a:t>
            </a:r>
            <a:r>
              <a:rPr lang="es-ES" dirty="0" smtClean="0"/>
              <a:t> </a:t>
            </a:r>
            <a:r>
              <a:rPr lang="es-ES" dirty="0" err="1" smtClean="0"/>
              <a:t>aldian</a:t>
            </a:r>
            <a:r>
              <a:rPr lang="es-ES" dirty="0" smtClean="0"/>
              <a:t> </a:t>
            </a:r>
            <a:r>
              <a:rPr lang="es-ES" dirty="0" err="1" smtClean="0"/>
              <a:t>behin</a:t>
            </a:r>
            <a:r>
              <a:rPr lang="es-ES" dirty="0" smtClean="0"/>
              <a:t>. </a:t>
            </a:r>
          </a:p>
          <a:p>
            <a:r>
              <a:rPr lang="es-ES" b="1" dirty="0" smtClean="0"/>
              <a:t>3. </a:t>
            </a:r>
            <a:r>
              <a:rPr lang="es-ES" b="1" dirty="0" err="1" smtClean="0"/>
              <a:t>Gehitu</a:t>
            </a:r>
            <a:r>
              <a:rPr lang="es-ES" b="1" dirty="0" smtClean="0"/>
              <a:t> </a:t>
            </a:r>
            <a:r>
              <a:rPr lang="es-ES" b="1" dirty="0" err="1" smtClean="0"/>
              <a:t>potxak</a:t>
            </a:r>
            <a:r>
              <a:rPr lang="es-ES" dirty="0" smtClean="0"/>
              <a:t>, eta </a:t>
            </a:r>
            <a:r>
              <a:rPr lang="es-ES" dirty="0" err="1" smtClean="0"/>
              <a:t>ondoren</a:t>
            </a:r>
            <a:r>
              <a:rPr lang="es-ES" dirty="0" smtClean="0"/>
              <a:t>, </a:t>
            </a:r>
            <a:r>
              <a:rPr lang="es-ES" b="1" dirty="0" err="1" smtClean="0"/>
              <a:t>ura</a:t>
            </a:r>
            <a:r>
              <a:rPr lang="es-ES" b="1" dirty="0" smtClean="0"/>
              <a:t>.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Irakin</a:t>
            </a:r>
            <a:r>
              <a:rPr lang="es-ES" dirty="0" smtClean="0"/>
              <a:t> </a:t>
            </a:r>
            <a:r>
              <a:rPr lang="es-ES" b="1" dirty="0" smtClean="0"/>
              <a:t>su </a:t>
            </a:r>
            <a:r>
              <a:rPr lang="es-ES" b="1" dirty="0" err="1" smtClean="0"/>
              <a:t>bizian</a:t>
            </a:r>
            <a:r>
              <a:rPr lang="es-ES" b="1" dirty="0" smtClean="0"/>
              <a:t> 10 </a:t>
            </a:r>
            <a:r>
              <a:rPr lang="es-ES" b="1" dirty="0" err="1" smtClean="0"/>
              <a:t>minutuz</a:t>
            </a:r>
            <a:r>
              <a:rPr lang="es-ES" dirty="0" smtClean="0"/>
              <a:t>, eta </a:t>
            </a:r>
            <a:r>
              <a:rPr lang="es-ES" dirty="0" err="1" smtClean="0"/>
              <a:t>utzi</a:t>
            </a:r>
            <a:r>
              <a:rPr lang="es-ES" dirty="0" smtClean="0"/>
              <a:t> </a:t>
            </a:r>
            <a:r>
              <a:rPr lang="es-ES" b="1" dirty="0" smtClean="0"/>
              <a:t>su </a:t>
            </a:r>
            <a:r>
              <a:rPr lang="es-ES" b="1" dirty="0" err="1" smtClean="0"/>
              <a:t>motelean</a:t>
            </a:r>
            <a:r>
              <a:rPr lang="es-ES" dirty="0" smtClean="0"/>
              <a:t> </a:t>
            </a:r>
            <a:r>
              <a:rPr lang="es-ES" dirty="0" err="1" smtClean="0"/>
              <a:t>irakiten</a:t>
            </a:r>
            <a:r>
              <a:rPr lang="es-ES" dirty="0" smtClean="0"/>
              <a:t> </a:t>
            </a:r>
            <a:r>
              <a:rPr lang="es-ES" dirty="0" err="1" smtClean="0"/>
              <a:t>beste</a:t>
            </a:r>
            <a:r>
              <a:rPr lang="es-ES" dirty="0" smtClean="0"/>
              <a:t> </a:t>
            </a:r>
            <a:r>
              <a:rPr lang="es-ES" b="1" dirty="0" smtClean="0"/>
              <a:t>40 </a:t>
            </a:r>
            <a:r>
              <a:rPr lang="es-ES" b="1" dirty="0" err="1" smtClean="0"/>
              <a:t>bat</a:t>
            </a:r>
            <a:r>
              <a:rPr lang="es-ES" b="1" dirty="0" smtClean="0"/>
              <a:t> </a:t>
            </a:r>
            <a:r>
              <a:rPr lang="es-ES" b="1" dirty="0" err="1" smtClean="0"/>
              <a:t>minutuan</a:t>
            </a:r>
            <a:r>
              <a:rPr lang="es-ES" dirty="0" smtClean="0"/>
              <a:t>.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215074" y="2857496"/>
            <a:ext cx="2928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 EGIN!</a:t>
            </a:r>
            <a:endParaRPr lang="es-E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143636" y="6500834"/>
            <a:ext cx="173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ES" dirty="0" err="1" smtClean="0"/>
              <a:t>Jarraibide</a:t>
            </a:r>
            <a:r>
              <a:rPr lang="es-ES" dirty="0" smtClean="0"/>
              <a:t> </a:t>
            </a:r>
            <a:r>
              <a:rPr lang="es-ES" dirty="0" err="1" smtClean="0"/>
              <a:t>testua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14348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Elorri</a:t>
            </a:r>
            <a:r>
              <a:rPr lang="es-ES" dirty="0" smtClean="0"/>
              <a:t> </a:t>
            </a:r>
            <a:r>
              <a:rPr lang="es-ES" dirty="0" err="1" smtClean="0"/>
              <a:t>beltza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4038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s-ES" u="sng" dirty="0" smtClean="0"/>
              <a:t>ELORRI BELTZA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dirty="0" err="1" smtClean="0"/>
              <a:t>Prunus</a:t>
            </a:r>
            <a:r>
              <a:rPr lang="es-ES" dirty="0" smtClean="0"/>
              <a:t> </a:t>
            </a:r>
            <a:r>
              <a:rPr lang="es-ES" dirty="0" err="1" smtClean="0"/>
              <a:t>Spinosa</a:t>
            </a:r>
            <a:r>
              <a:rPr lang="es-ES" dirty="0" smtClean="0"/>
              <a:t>) </a:t>
            </a:r>
            <a:br>
              <a:rPr lang="es-ES" dirty="0" smtClean="0"/>
            </a:br>
            <a:endParaRPr lang="es-ES" dirty="0" smtClean="0"/>
          </a:p>
          <a:p>
            <a:r>
              <a:rPr lang="es-ES" dirty="0" err="1" smtClean="0"/>
              <a:t>Elorri</a:t>
            </a:r>
            <a:r>
              <a:rPr lang="es-ES" dirty="0" smtClean="0"/>
              <a:t> </a:t>
            </a:r>
            <a:r>
              <a:rPr lang="es-ES" dirty="0" err="1" smtClean="0"/>
              <a:t>beltza</a:t>
            </a:r>
            <a:r>
              <a:rPr lang="es-ES" dirty="0" smtClean="0"/>
              <a:t> (</a:t>
            </a:r>
            <a:r>
              <a:rPr lang="es-ES" i="1" dirty="0" err="1" smtClean="0"/>
              <a:t>Prunus</a:t>
            </a:r>
            <a:r>
              <a:rPr lang="es-ES" i="1" dirty="0" smtClean="0"/>
              <a:t> </a:t>
            </a:r>
            <a:r>
              <a:rPr lang="es-ES" i="1" dirty="0" err="1" smtClean="0"/>
              <a:t>Spinosa</a:t>
            </a:r>
            <a:r>
              <a:rPr lang="es-ES" dirty="0" smtClean="0"/>
              <a:t>) eta </a:t>
            </a:r>
            <a:r>
              <a:rPr lang="es-ES" dirty="0" err="1" smtClean="0"/>
              <a:t>Rosaceae</a:t>
            </a:r>
            <a:r>
              <a:rPr lang="es-ES" dirty="0" smtClean="0"/>
              <a:t> </a:t>
            </a:r>
            <a:r>
              <a:rPr lang="es-ES" dirty="0" err="1" smtClean="0"/>
              <a:t>familiakoa</a:t>
            </a:r>
            <a:r>
              <a:rPr lang="es-ES" dirty="0" smtClean="0"/>
              <a:t> da eta </a:t>
            </a:r>
            <a:r>
              <a:rPr lang="es-ES" dirty="0" err="1" smtClean="0"/>
              <a:t>mendietan</a:t>
            </a:r>
            <a:r>
              <a:rPr lang="es-ES" dirty="0" smtClean="0"/>
              <a:t> </a:t>
            </a:r>
            <a:r>
              <a:rPr lang="es-ES" dirty="0" err="1" smtClean="0"/>
              <a:t>hazten</a:t>
            </a:r>
            <a:r>
              <a:rPr lang="es-ES" dirty="0" smtClean="0"/>
              <a:t> den </a:t>
            </a:r>
            <a:r>
              <a:rPr lang="es-ES" dirty="0" err="1" smtClean="0"/>
              <a:t>zuhaixka</a:t>
            </a:r>
            <a:r>
              <a:rPr lang="es-ES" dirty="0" smtClean="0"/>
              <a:t> da.</a:t>
            </a:r>
            <a:br>
              <a:rPr lang="es-ES" dirty="0" smtClean="0"/>
            </a:br>
            <a:r>
              <a:rPr lang="es-ES" dirty="0" err="1" smtClean="0"/>
              <a:t>Beraien</a:t>
            </a:r>
            <a:r>
              <a:rPr lang="es-ES" dirty="0" smtClean="0"/>
              <a:t> </a:t>
            </a:r>
            <a:r>
              <a:rPr lang="es-ES" b="1" dirty="0" err="1" smtClean="0"/>
              <a:t>fruituak</a:t>
            </a:r>
            <a:r>
              <a:rPr lang="es-ES" b="1" dirty="0" smtClean="0"/>
              <a:t> </a:t>
            </a:r>
            <a:r>
              <a:rPr lang="es-ES" dirty="0" err="1" smtClean="0"/>
              <a:t>basaranak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 eta </a:t>
            </a:r>
            <a:r>
              <a:rPr lang="es-ES" dirty="0" err="1" smtClean="0"/>
              <a:t>kolore</a:t>
            </a:r>
            <a:r>
              <a:rPr lang="es-ES" dirty="0" smtClean="0"/>
              <a:t> </a:t>
            </a:r>
            <a:r>
              <a:rPr lang="es-ES" dirty="0" err="1" smtClean="0"/>
              <a:t>beltza</a:t>
            </a:r>
            <a:r>
              <a:rPr lang="es-ES" dirty="0" smtClean="0"/>
              <a:t> </a:t>
            </a:r>
            <a:r>
              <a:rPr lang="es-ES" dirty="0" err="1" smtClean="0"/>
              <a:t>daukate</a:t>
            </a:r>
            <a:r>
              <a:rPr lang="es-ES" dirty="0" smtClean="0"/>
              <a:t>. </a:t>
            </a:r>
            <a:r>
              <a:rPr lang="es-ES" dirty="0" err="1" smtClean="0"/>
              <a:t>Fruitu</a:t>
            </a:r>
            <a:r>
              <a:rPr lang="es-ES" dirty="0" smtClean="0"/>
              <a:t> </a:t>
            </a:r>
            <a:r>
              <a:rPr lang="es-ES" dirty="0" err="1" smtClean="0"/>
              <a:t>hauekin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Patxarana</a:t>
            </a:r>
            <a:r>
              <a:rPr lang="es-ES" dirty="0" smtClean="0"/>
              <a:t> </a:t>
            </a:r>
            <a:r>
              <a:rPr lang="es-ES" dirty="0" err="1" smtClean="0"/>
              <a:t>egiten</a:t>
            </a:r>
            <a:r>
              <a:rPr lang="es-ES" dirty="0" smtClean="0"/>
              <a:t> da. </a:t>
            </a:r>
            <a:r>
              <a:rPr lang="es-ES" dirty="0" err="1" smtClean="0"/>
              <a:t>Euskal</a:t>
            </a:r>
            <a:r>
              <a:rPr lang="es-ES" dirty="0" smtClean="0"/>
              <a:t> </a:t>
            </a:r>
            <a:r>
              <a:rPr lang="es-ES" dirty="0" err="1" smtClean="0"/>
              <a:t>Herriko</a:t>
            </a:r>
            <a:r>
              <a:rPr lang="es-ES" dirty="0" smtClean="0"/>
              <a:t> </a:t>
            </a:r>
            <a:r>
              <a:rPr lang="es-ES" dirty="0" err="1" smtClean="0"/>
              <a:t>edari</a:t>
            </a:r>
            <a:r>
              <a:rPr lang="es-ES" dirty="0" smtClean="0"/>
              <a:t> </a:t>
            </a:r>
            <a:r>
              <a:rPr lang="es-ES" dirty="0" err="1" smtClean="0"/>
              <a:t>bat</a:t>
            </a:r>
            <a:r>
              <a:rPr lang="es-ES" dirty="0" smtClean="0"/>
              <a:t> da. </a:t>
            </a:r>
            <a:r>
              <a:rPr lang="es-ES" dirty="0" err="1" smtClean="0"/>
              <a:t>Nafarroa</a:t>
            </a:r>
            <a:r>
              <a:rPr lang="es-ES" dirty="0" smtClean="0"/>
              <a:t> da </a:t>
            </a:r>
            <a:r>
              <a:rPr lang="es-ES" dirty="0" err="1" smtClean="0"/>
              <a:t>patxaranaren</a:t>
            </a:r>
            <a:r>
              <a:rPr lang="es-ES" dirty="0" smtClean="0"/>
              <a:t> </a:t>
            </a:r>
            <a:r>
              <a:rPr lang="es-ES" dirty="0" err="1" smtClean="0"/>
              <a:t>ekoizle</a:t>
            </a:r>
            <a:r>
              <a:rPr lang="es-ES" dirty="0" smtClean="0"/>
              <a:t> </a:t>
            </a:r>
            <a:r>
              <a:rPr lang="es-ES" dirty="0" err="1" smtClean="0"/>
              <a:t>nagusia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dirty="0" smtClean="0"/>
              <a:t>20 eta 200 </a:t>
            </a:r>
            <a:r>
              <a:rPr lang="es-ES" dirty="0" err="1" smtClean="0"/>
              <a:t>zentimetroko</a:t>
            </a:r>
            <a:r>
              <a:rPr lang="es-ES" dirty="0" smtClean="0"/>
              <a:t> </a:t>
            </a:r>
            <a:r>
              <a:rPr lang="es-ES" dirty="0" err="1" smtClean="0"/>
              <a:t>altuera</a:t>
            </a:r>
            <a:r>
              <a:rPr lang="es-ES" dirty="0" smtClean="0"/>
              <a:t> </a:t>
            </a:r>
            <a:r>
              <a:rPr lang="es-ES" dirty="0" err="1" smtClean="0"/>
              <a:t>izatera</a:t>
            </a:r>
            <a:r>
              <a:rPr lang="es-ES" dirty="0" smtClean="0"/>
              <a:t> </a:t>
            </a:r>
            <a:r>
              <a:rPr lang="es-ES" dirty="0" err="1" smtClean="0"/>
              <a:t>hel</a:t>
            </a:r>
            <a:r>
              <a:rPr lang="es-ES" dirty="0" smtClean="0"/>
              <a:t> </a:t>
            </a:r>
            <a:r>
              <a:rPr lang="es-ES" dirty="0" err="1" smtClean="0"/>
              <a:t>daiteke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b="1" dirty="0" err="1" smtClean="0"/>
              <a:t>Lore</a:t>
            </a:r>
            <a:r>
              <a:rPr lang="es-ES" dirty="0" smtClean="0"/>
              <a:t> </a:t>
            </a:r>
            <a:r>
              <a:rPr lang="es-ES" dirty="0" err="1" smtClean="0"/>
              <a:t>zuria</a:t>
            </a:r>
            <a:r>
              <a:rPr lang="es-ES" dirty="0" smtClean="0"/>
              <a:t> </a:t>
            </a:r>
            <a:r>
              <a:rPr lang="es-ES" dirty="0" err="1" smtClean="0"/>
              <a:t>izaten</a:t>
            </a:r>
            <a:r>
              <a:rPr lang="es-ES" dirty="0" smtClean="0"/>
              <a:t> du. </a:t>
            </a:r>
            <a:r>
              <a:rPr lang="es-ES" dirty="0" err="1" smtClean="0"/>
              <a:t>Otsaila</a:t>
            </a:r>
            <a:r>
              <a:rPr lang="es-ES" dirty="0" smtClean="0"/>
              <a:t> eta </a:t>
            </a:r>
            <a:r>
              <a:rPr lang="es-ES" dirty="0" err="1" smtClean="0"/>
              <a:t>Maiatzaren</a:t>
            </a:r>
            <a:r>
              <a:rPr lang="es-ES" dirty="0" smtClean="0"/>
              <a:t> </a:t>
            </a:r>
            <a:r>
              <a:rPr lang="es-ES" dirty="0" err="1" smtClean="0"/>
              <a:t>artean</a:t>
            </a:r>
            <a:r>
              <a:rPr lang="es-ES" dirty="0" smtClean="0"/>
              <a:t> </a:t>
            </a:r>
            <a:r>
              <a:rPr lang="es-ES" dirty="0" err="1" smtClean="0"/>
              <a:t>loratzen</a:t>
            </a:r>
            <a:r>
              <a:rPr lang="es-ES" dirty="0" smtClean="0"/>
              <a:t> da.</a:t>
            </a:r>
            <a:br>
              <a:rPr lang="es-ES" dirty="0" smtClean="0"/>
            </a:br>
            <a:r>
              <a:rPr lang="es-ES" b="1" dirty="0" err="1" smtClean="0"/>
              <a:t>Hostoen</a:t>
            </a:r>
            <a:r>
              <a:rPr lang="es-ES" dirty="0" smtClean="0"/>
              <a:t> </a:t>
            </a:r>
            <a:r>
              <a:rPr lang="es-ES" dirty="0" err="1" smtClean="0"/>
              <a:t>ertzak</a:t>
            </a:r>
            <a:r>
              <a:rPr lang="es-ES" dirty="0" smtClean="0"/>
              <a:t> </a:t>
            </a:r>
            <a:r>
              <a:rPr lang="es-ES" dirty="0" err="1" smtClean="0"/>
              <a:t>zerratuak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.</a:t>
            </a:r>
            <a:br>
              <a:rPr lang="es-ES" dirty="0" smtClean="0"/>
            </a:br>
            <a:r>
              <a:rPr lang="es-ES" b="1" dirty="0" err="1" smtClean="0"/>
              <a:t>Ugalketa</a:t>
            </a:r>
            <a:r>
              <a:rPr lang="es-ES" dirty="0" smtClean="0"/>
              <a:t> </a:t>
            </a:r>
            <a:r>
              <a:rPr lang="es-ES" dirty="0" err="1" smtClean="0"/>
              <a:t>sexuala</a:t>
            </a:r>
            <a:r>
              <a:rPr lang="es-ES" dirty="0" smtClean="0"/>
              <a:t> </a:t>
            </a:r>
            <a:r>
              <a:rPr lang="es-ES" dirty="0" err="1" smtClean="0"/>
              <a:t>egiten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7 Marcador de contenido" descr="elorri beltz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857364"/>
            <a:ext cx="3705783" cy="2775760"/>
          </a:xfrm>
        </p:spPr>
      </p:pic>
      <p:sp>
        <p:nvSpPr>
          <p:cNvPr id="9" name="8 CuadroTexto"/>
          <p:cNvSpPr txBox="1"/>
          <p:nvPr/>
        </p:nvSpPr>
        <p:spPr>
          <a:xfrm>
            <a:off x="6929454" y="6357958"/>
            <a:ext cx="156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Azalpen</a:t>
            </a:r>
            <a:r>
              <a:rPr lang="es-ES" dirty="0" smtClean="0"/>
              <a:t> </a:t>
            </a:r>
            <a:r>
              <a:rPr lang="es-ES" dirty="0" err="1" smtClean="0"/>
              <a:t>testua</a:t>
            </a:r>
            <a:endParaRPr lang="es-ES" dirty="0"/>
          </a:p>
        </p:txBody>
      </p:sp>
      <p:pic>
        <p:nvPicPr>
          <p:cNvPr id="7" name="6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357166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err="1" smtClean="0"/>
              <a:t>Artea</a:t>
            </a:r>
            <a:r>
              <a:rPr lang="es-ES" dirty="0" smtClean="0"/>
              <a:t> (</a:t>
            </a:r>
            <a:r>
              <a:rPr lang="es-ES" i="1" dirty="0" err="1" smtClean="0"/>
              <a:t>Quercus</a:t>
            </a:r>
            <a:r>
              <a:rPr lang="es-ES" i="1" dirty="0" smtClean="0"/>
              <a:t> </a:t>
            </a:r>
            <a:r>
              <a:rPr lang="es-ES" i="1" dirty="0" err="1" smtClean="0"/>
              <a:t>ilex</a:t>
            </a:r>
            <a:r>
              <a:rPr lang="es-ES" dirty="0" smtClean="0"/>
              <a:t>) 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endParaRPr lang="es-ES" dirty="0" smtClean="0"/>
          </a:p>
          <a:p>
            <a:pPr>
              <a:buNone/>
            </a:pPr>
            <a:r>
              <a:rPr lang="es-ES" sz="4800" dirty="0" err="1" smtClean="0"/>
              <a:t>Hosto</a:t>
            </a:r>
            <a:r>
              <a:rPr lang="es-ES" sz="4800" dirty="0" smtClean="0"/>
              <a:t> </a:t>
            </a:r>
            <a:r>
              <a:rPr lang="es-ES" sz="4800" dirty="0" err="1" smtClean="0"/>
              <a:t>iraunkorreko</a:t>
            </a:r>
            <a:r>
              <a:rPr lang="es-ES" sz="4800" dirty="0" smtClean="0"/>
              <a:t> </a:t>
            </a:r>
            <a:r>
              <a:rPr lang="es-ES" sz="4800" dirty="0" err="1" smtClean="0"/>
              <a:t>zuhaitza</a:t>
            </a:r>
            <a:r>
              <a:rPr lang="es-ES" sz="4800" dirty="0" smtClean="0"/>
              <a:t> da, eta 20 m </a:t>
            </a:r>
            <a:r>
              <a:rPr lang="es-ES" sz="4800" dirty="0" err="1" smtClean="0"/>
              <a:t>garai</a:t>
            </a:r>
            <a:r>
              <a:rPr lang="es-ES" sz="4800" dirty="0" smtClean="0"/>
              <a:t> izan </a:t>
            </a:r>
            <a:r>
              <a:rPr lang="es-ES" sz="4800" dirty="0" err="1" smtClean="0"/>
              <a:t>daiteke</a:t>
            </a:r>
            <a:r>
              <a:rPr lang="es-ES" sz="4800" dirty="0" smtClean="0"/>
              <a:t>.</a:t>
            </a:r>
          </a:p>
          <a:p>
            <a:pPr>
              <a:buNone/>
            </a:pPr>
            <a:r>
              <a:rPr lang="es-ES" sz="4800" b="1" dirty="0" err="1" smtClean="0"/>
              <a:t>Zurtoina</a:t>
            </a:r>
            <a:r>
              <a:rPr lang="es-ES" sz="4800" b="1" dirty="0" smtClean="0"/>
              <a:t> – </a:t>
            </a:r>
            <a:r>
              <a:rPr lang="es-ES" sz="4800" b="1" dirty="0" err="1" smtClean="0"/>
              <a:t>Azala</a:t>
            </a:r>
            <a:endParaRPr lang="es-ES" sz="4800" b="1" dirty="0" smtClean="0"/>
          </a:p>
          <a:p>
            <a:pPr>
              <a:buNone/>
            </a:pPr>
            <a:r>
              <a:rPr lang="es-ES" sz="4800" dirty="0" err="1" smtClean="0"/>
              <a:t>Zurtoinaren</a:t>
            </a:r>
            <a:r>
              <a:rPr lang="es-ES" sz="4800" dirty="0" smtClean="0"/>
              <a:t> </a:t>
            </a:r>
            <a:r>
              <a:rPr lang="es-ES" sz="4800" dirty="0" err="1" smtClean="0"/>
              <a:t>azala</a:t>
            </a:r>
            <a:r>
              <a:rPr lang="es-ES" sz="4800" dirty="0" smtClean="0"/>
              <a:t> </a:t>
            </a:r>
            <a:r>
              <a:rPr lang="es-ES" sz="4800" dirty="0" err="1" smtClean="0"/>
              <a:t>marroi</a:t>
            </a:r>
            <a:r>
              <a:rPr lang="es-ES" sz="4800" dirty="0" smtClean="0"/>
              <a:t> </a:t>
            </a:r>
            <a:r>
              <a:rPr lang="es-ES" sz="4800" dirty="0" err="1" smtClean="0"/>
              <a:t>iluna</a:t>
            </a:r>
            <a:r>
              <a:rPr lang="es-ES" sz="4800" dirty="0" smtClean="0"/>
              <a:t> eta </a:t>
            </a:r>
            <a:r>
              <a:rPr lang="es-ES" sz="4800" dirty="0" err="1" smtClean="0"/>
              <a:t>zartatua</a:t>
            </a:r>
            <a:r>
              <a:rPr lang="es-ES" sz="4800" dirty="0" smtClean="0"/>
              <a:t> da.</a:t>
            </a:r>
          </a:p>
          <a:p>
            <a:pPr>
              <a:buNone/>
            </a:pPr>
            <a:r>
              <a:rPr lang="es-ES" sz="4800" b="1" dirty="0" err="1" smtClean="0"/>
              <a:t>Hostoak</a:t>
            </a:r>
            <a:endParaRPr lang="es-ES" sz="4800" b="1" dirty="0" smtClean="0"/>
          </a:p>
          <a:p>
            <a:pPr>
              <a:buNone/>
            </a:pPr>
            <a:r>
              <a:rPr lang="es-ES" sz="4800" dirty="0" err="1" smtClean="0"/>
              <a:t>Bakunak</a:t>
            </a:r>
            <a:r>
              <a:rPr lang="es-ES" sz="4800" dirty="0" smtClean="0"/>
              <a:t>, </a:t>
            </a:r>
            <a:r>
              <a:rPr lang="es-ES" sz="4800" dirty="0" err="1" smtClean="0"/>
              <a:t>txandakatuak</a:t>
            </a:r>
            <a:r>
              <a:rPr lang="es-ES" sz="4800" dirty="0" smtClean="0"/>
              <a:t>, </a:t>
            </a:r>
            <a:r>
              <a:rPr lang="es-ES" sz="4800" dirty="0" err="1" smtClean="0"/>
              <a:t>obalak</a:t>
            </a:r>
            <a:r>
              <a:rPr lang="es-ES" sz="4800" dirty="0" smtClean="0"/>
              <a:t> eta </a:t>
            </a:r>
            <a:r>
              <a:rPr lang="es-ES" sz="4800" dirty="0" err="1" smtClean="0"/>
              <a:t>horzdunak</a:t>
            </a:r>
            <a:r>
              <a:rPr lang="es-ES" sz="4800" dirty="0" smtClean="0"/>
              <a:t> </a:t>
            </a:r>
            <a:r>
              <a:rPr lang="es-ES" sz="4800" dirty="0" err="1" smtClean="0"/>
              <a:t>dira</a:t>
            </a:r>
            <a:r>
              <a:rPr lang="es-ES" sz="4800" dirty="0" smtClean="0"/>
              <a:t> </a:t>
            </a:r>
            <a:r>
              <a:rPr lang="es-ES" sz="4800" dirty="0" err="1" smtClean="0"/>
              <a:t>hostoak</a:t>
            </a:r>
            <a:r>
              <a:rPr lang="es-ES" sz="4800" dirty="0" smtClean="0"/>
              <a:t>; </a:t>
            </a:r>
            <a:r>
              <a:rPr lang="es-ES" sz="4800" dirty="0" err="1" smtClean="0"/>
              <a:t>larrukarak</a:t>
            </a:r>
            <a:r>
              <a:rPr lang="es-ES" sz="4800" dirty="0" smtClean="0"/>
              <a:t> eta </a:t>
            </a:r>
            <a:r>
              <a:rPr lang="es-ES" sz="4800" dirty="0" err="1" smtClean="0"/>
              <a:t>distiratsuak</a:t>
            </a:r>
            <a:r>
              <a:rPr lang="es-ES" sz="4800" dirty="0" smtClean="0"/>
              <a:t> </a:t>
            </a:r>
            <a:r>
              <a:rPr lang="es-ES" sz="4800" dirty="0" err="1" smtClean="0"/>
              <a:t>dira</a:t>
            </a:r>
            <a:r>
              <a:rPr lang="es-ES" sz="4800" dirty="0" smtClean="0"/>
              <a:t> </a:t>
            </a:r>
            <a:r>
              <a:rPr lang="es-ES" sz="4800" dirty="0" err="1" smtClean="0"/>
              <a:t>gainaldetik</a:t>
            </a:r>
            <a:r>
              <a:rPr lang="es-ES" sz="4800" dirty="0" smtClean="0"/>
              <a:t>, eta </a:t>
            </a:r>
            <a:r>
              <a:rPr lang="es-ES" sz="4800" dirty="0" err="1" smtClean="0"/>
              <a:t>argiagoak</a:t>
            </a:r>
            <a:r>
              <a:rPr lang="es-ES" sz="4800" dirty="0" smtClean="0"/>
              <a:t> eta </a:t>
            </a:r>
            <a:r>
              <a:rPr lang="es-ES" sz="4800" dirty="0" err="1" smtClean="0"/>
              <a:t>ile</a:t>
            </a:r>
            <a:r>
              <a:rPr lang="es-ES" sz="4800" dirty="0" smtClean="0"/>
              <a:t> </a:t>
            </a:r>
            <a:r>
              <a:rPr lang="es-ES" sz="4800" dirty="0" err="1" smtClean="0"/>
              <a:t>ugarikoak</a:t>
            </a:r>
            <a:r>
              <a:rPr lang="es-ES" sz="4800" dirty="0" smtClean="0"/>
              <a:t>, </a:t>
            </a:r>
            <a:r>
              <a:rPr lang="es-ES" sz="4800" dirty="0" err="1" smtClean="0"/>
              <a:t>berriz</a:t>
            </a:r>
            <a:r>
              <a:rPr lang="es-ES" sz="4800" dirty="0" smtClean="0"/>
              <a:t>, </a:t>
            </a:r>
            <a:r>
              <a:rPr lang="es-ES" sz="4800" dirty="0" err="1" smtClean="0"/>
              <a:t>azpialdetik</a:t>
            </a:r>
            <a:r>
              <a:rPr lang="es-ES" sz="4800" dirty="0" smtClean="0"/>
              <a:t>.</a:t>
            </a:r>
          </a:p>
          <a:p>
            <a:pPr>
              <a:buNone/>
            </a:pPr>
            <a:r>
              <a:rPr lang="es-ES" sz="4800" b="1" dirty="0" err="1" smtClean="0"/>
              <a:t>Fruituak</a:t>
            </a:r>
            <a:endParaRPr lang="es-ES" sz="4800" b="1" dirty="0" smtClean="0"/>
          </a:p>
          <a:p>
            <a:pPr>
              <a:buNone/>
            </a:pPr>
            <a:r>
              <a:rPr lang="es-ES" sz="4800" dirty="0" err="1" smtClean="0"/>
              <a:t>Artearen</a:t>
            </a:r>
            <a:r>
              <a:rPr lang="es-ES" sz="4800" dirty="0" smtClean="0"/>
              <a:t> </a:t>
            </a:r>
            <a:r>
              <a:rPr lang="es-ES" sz="4800" dirty="0" err="1" smtClean="0"/>
              <a:t>fruituak</a:t>
            </a:r>
            <a:r>
              <a:rPr lang="es-ES" sz="4800" dirty="0" smtClean="0"/>
              <a:t>, </a:t>
            </a:r>
            <a:r>
              <a:rPr lang="es-ES" sz="4800" dirty="0" err="1" smtClean="0"/>
              <a:t>ezkurrak</a:t>
            </a:r>
            <a:r>
              <a:rPr lang="es-ES" sz="4800" dirty="0" smtClean="0"/>
              <a:t>, </a:t>
            </a:r>
            <a:r>
              <a:rPr lang="es-ES" sz="4800" dirty="0" err="1" smtClean="0"/>
              <a:t>udazkenean</a:t>
            </a:r>
            <a:r>
              <a:rPr lang="es-ES" sz="4800" dirty="0" smtClean="0"/>
              <a:t> </a:t>
            </a:r>
            <a:r>
              <a:rPr lang="es-ES" sz="4800" dirty="0" err="1" smtClean="0"/>
              <a:t>heltzen</a:t>
            </a:r>
            <a:r>
              <a:rPr lang="es-ES" sz="4800" dirty="0" smtClean="0"/>
              <a:t> </a:t>
            </a:r>
            <a:r>
              <a:rPr lang="es-ES" sz="4800" dirty="0" err="1" smtClean="0"/>
              <a:t>dira</a:t>
            </a:r>
            <a:r>
              <a:rPr lang="es-ES" sz="4800" dirty="0" smtClean="0"/>
              <a:t>.</a:t>
            </a:r>
          </a:p>
          <a:p>
            <a:pPr>
              <a:buNone/>
            </a:pPr>
            <a:r>
              <a:rPr lang="es-ES" sz="4800" dirty="0" err="1" smtClean="0"/>
              <a:t>Mediterraneoko</a:t>
            </a:r>
            <a:r>
              <a:rPr lang="es-ES" sz="4800" dirty="0" smtClean="0"/>
              <a:t> </a:t>
            </a:r>
            <a:r>
              <a:rPr lang="es-ES" sz="4800" dirty="0" err="1" smtClean="0"/>
              <a:t>zuhaitz</a:t>
            </a:r>
            <a:r>
              <a:rPr lang="es-ES" sz="4800" dirty="0" smtClean="0"/>
              <a:t> </a:t>
            </a:r>
            <a:r>
              <a:rPr lang="es-ES" sz="4800" dirty="0" err="1" smtClean="0"/>
              <a:t>tipikoa</a:t>
            </a:r>
            <a:r>
              <a:rPr lang="es-ES" sz="4800" dirty="0" smtClean="0"/>
              <a:t> da. </a:t>
            </a:r>
            <a:r>
              <a:rPr lang="es-ES" sz="4800" dirty="0" err="1" smtClean="0"/>
              <a:t>Euskal</a:t>
            </a:r>
            <a:r>
              <a:rPr lang="es-ES" sz="4800" dirty="0" smtClean="0"/>
              <a:t> </a:t>
            </a:r>
            <a:r>
              <a:rPr lang="es-ES" sz="4800" dirty="0" err="1" smtClean="0"/>
              <a:t>Herrian</a:t>
            </a:r>
            <a:r>
              <a:rPr lang="es-ES" sz="4800" dirty="0" smtClean="0"/>
              <a:t> </a:t>
            </a:r>
            <a:r>
              <a:rPr lang="es-ES" sz="4800" dirty="0" err="1" smtClean="0"/>
              <a:t>autoktonoa</a:t>
            </a:r>
            <a:r>
              <a:rPr lang="es-ES" sz="4800" dirty="0" smtClean="0"/>
              <a:t> da, eta </a:t>
            </a:r>
            <a:r>
              <a:rPr lang="es-ES" sz="4800" dirty="0" err="1" smtClean="0"/>
              <a:t>klima</a:t>
            </a:r>
            <a:r>
              <a:rPr lang="es-ES" sz="4800" dirty="0" smtClean="0"/>
              <a:t> </a:t>
            </a:r>
            <a:r>
              <a:rPr lang="es-ES" sz="4800" dirty="0" err="1" smtClean="0"/>
              <a:t>mediterraneoa</a:t>
            </a:r>
            <a:r>
              <a:rPr lang="es-ES" sz="4800" dirty="0" smtClean="0"/>
              <a:t> </a:t>
            </a:r>
            <a:r>
              <a:rPr lang="es-ES" sz="4800" dirty="0" err="1" smtClean="0"/>
              <a:t>duten</a:t>
            </a:r>
            <a:r>
              <a:rPr lang="es-ES" sz="4800" dirty="0" smtClean="0"/>
              <a:t> </a:t>
            </a:r>
            <a:r>
              <a:rPr lang="es-ES" sz="4800" dirty="0" err="1" smtClean="0"/>
              <a:t>aldeetan</a:t>
            </a:r>
            <a:r>
              <a:rPr lang="es-ES" sz="4800" dirty="0" smtClean="0"/>
              <a:t> </a:t>
            </a:r>
            <a:r>
              <a:rPr lang="es-ES" sz="4800" dirty="0" err="1" smtClean="0"/>
              <a:t>aurkitzen</a:t>
            </a:r>
            <a:r>
              <a:rPr lang="es-ES" sz="4800" dirty="0" smtClean="0"/>
              <a:t> da. </a:t>
            </a:r>
          </a:p>
          <a:p>
            <a:pPr>
              <a:buNone/>
            </a:pPr>
            <a:r>
              <a:rPr lang="es-ES" sz="4800" b="1" dirty="0" err="1" smtClean="0"/>
              <a:t>Habitata</a:t>
            </a:r>
            <a:endParaRPr lang="es-ES" sz="4800" b="1" dirty="0" smtClean="0"/>
          </a:p>
          <a:p>
            <a:pPr>
              <a:buNone/>
            </a:pPr>
            <a:r>
              <a:rPr lang="es-ES" sz="4800" dirty="0" err="1" smtClean="0"/>
              <a:t>Mediterraneoko</a:t>
            </a:r>
            <a:r>
              <a:rPr lang="es-ES" sz="4800" dirty="0" smtClean="0"/>
              <a:t> </a:t>
            </a:r>
            <a:r>
              <a:rPr lang="es-ES" sz="4800" dirty="0" err="1" smtClean="0"/>
              <a:t>zuhaitz</a:t>
            </a:r>
            <a:r>
              <a:rPr lang="es-ES" sz="4800" dirty="0" smtClean="0"/>
              <a:t> </a:t>
            </a:r>
            <a:r>
              <a:rPr lang="es-ES" sz="4800" dirty="0" err="1" smtClean="0"/>
              <a:t>tipikoa</a:t>
            </a:r>
            <a:r>
              <a:rPr lang="es-ES" sz="4800" dirty="0" smtClean="0"/>
              <a:t> da. </a:t>
            </a:r>
            <a:r>
              <a:rPr lang="es-ES" sz="4800" dirty="0" err="1" smtClean="0"/>
              <a:t>Euskal</a:t>
            </a:r>
            <a:r>
              <a:rPr lang="es-ES" sz="4800" dirty="0" smtClean="0"/>
              <a:t> </a:t>
            </a:r>
            <a:r>
              <a:rPr lang="es-ES" sz="4800" dirty="0" err="1" smtClean="0"/>
              <a:t>Herrian</a:t>
            </a:r>
            <a:r>
              <a:rPr lang="es-ES" sz="4800" dirty="0" smtClean="0"/>
              <a:t> </a:t>
            </a:r>
            <a:r>
              <a:rPr lang="es-ES" sz="4800" dirty="0" err="1" smtClean="0"/>
              <a:t>autoktonoa</a:t>
            </a:r>
            <a:r>
              <a:rPr lang="es-ES" sz="4800" dirty="0" smtClean="0"/>
              <a:t> da, eta </a:t>
            </a:r>
            <a:r>
              <a:rPr lang="es-ES" sz="4800" dirty="0" err="1" smtClean="0"/>
              <a:t>klima</a:t>
            </a:r>
            <a:r>
              <a:rPr lang="es-ES" sz="4800" dirty="0" smtClean="0"/>
              <a:t> </a:t>
            </a:r>
            <a:r>
              <a:rPr lang="es-ES" sz="4800" dirty="0" err="1" smtClean="0"/>
              <a:t>mediterraneoa</a:t>
            </a:r>
            <a:r>
              <a:rPr lang="es-ES" sz="4800" dirty="0" smtClean="0"/>
              <a:t> </a:t>
            </a:r>
            <a:r>
              <a:rPr lang="es-ES" sz="4800" dirty="0" err="1" smtClean="0"/>
              <a:t>duten</a:t>
            </a:r>
            <a:r>
              <a:rPr lang="es-ES" sz="4800" dirty="0" smtClean="0"/>
              <a:t> </a:t>
            </a:r>
            <a:r>
              <a:rPr lang="es-ES" sz="4800" dirty="0" err="1" smtClean="0"/>
              <a:t>aldeetan</a:t>
            </a:r>
            <a:r>
              <a:rPr lang="es-ES" sz="4800" dirty="0" smtClean="0"/>
              <a:t> </a:t>
            </a:r>
            <a:r>
              <a:rPr lang="es-ES" sz="4800" dirty="0" err="1" smtClean="0"/>
              <a:t>aurkitzen</a:t>
            </a:r>
            <a:r>
              <a:rPr lang="es-ES" sz="4800" dirty="0" smtClean="0"/>
              <a:t> da.</a:t>
            </a:r>
          </a:p>
          <a:p>
            <a:pPr>
              <a:buNone/>
            </a:pPr>
            <a:r>
              <a:rPr lang="es-ES" sz="4800" b="1" dirty="0" err="1" smtClean="0"/>
              <a:t>Erabilera</a:t>
            </a:r>
            <a:endParaRPr lang="es-ES" sz="4800" b="1" dirty="0" smtClean="0"/>
          </a:p>
          <a:p>
            <a:pPr>
              <a:buNone/>
            </a:pPr>
            <a:r>
              <a:rPr lang="es-ES" sz="4800" dirty="0" err="1" smtClean="0"/>
              <a:t>Egurra</a:t>
            </a:r>
            <a:r>
              <a:rPr lang="es-ES" sz="4800" dirty="0" smtClean="0"/>
              <a:t> eta </a:t>
            </a:r>
            <a:r>
              <a:rPr lang="es-ES" sz="4800" dirty="0" err="1" smtClean="0"/>
              <a:t>ikatza</a:t>
            </a:r>
            <a:r>
              <a:rPr lang="es-ES" sz="4800" dirty="0" smtClean="0"/>
              <a:t> </a:t>
            </a:r>
            <a:r>
              <a:rPr lang="es-ES" sz="4800" dirty="0" err="1" smtClean="0"/>
              <a:t>egiteko</a:t>
            </a:r>
            <a:r>
              <a:rPr lang="es-ES" sz="4800" dirty="0" smtClean="0"/>
              <a:t> </a:t>
            </a:r>
            <a:r>
              <a:rPr lang="es-ES" sz="4800" dirty="0" err="1" smtClean="0"/>
              <a:t>erabiltzen</a:t>
            </a:r>
            <a:r>
              <a:rPr lang="es-ES" sz="4800" dirty="0" smtClean="0"/>
              <a:t> zen </a:t>
            </a:r>
            <a:r>
              <a:rPr lang="es-ES" sz="4800" dirty="0" err="1" smtClean="0"/>
              <a:t>artea</a:t>
            </a:r>
            <a:r>
              <a:rPr lang="es-ES" sz="4800" dirty="0" smtClean="0"/>
              <a:t> </a:t>
            </a:r>
            <a:r>
              <a:rPr lang="es-ES" sz="4800" dirty="0" err="1" smtClean="0"/>
              <a:t>Euskal</a:t>
            </a:r>
            <a:r>
              <a:rPr lang="es-ES" sz="4800" dirty="0" smtClean="0"/>
              <a:t> </a:t>
            </a:r>
            <a:r>
              <a:rPr lang="es-ES" sz="4800" dirty="0" err="1" smtClean="0"/>
              <a:t>Herrian</a:t>
            </a:r>
            <a:r>
              <a:rPr lang="es-ES" sz="4800" dirty="0" smtClean="0"/>
              <a:t>. </a:t>
            </a:r>
            <a:r>
              <a:rPr lang="es-ES" sz="4800" dirty="0" err="1" smtClean="0"/>
              <a:t>Lurzorua</a:t>
            </a:r>
            <a:r>
              <a:rPr lang="es-ES" sz="4800" dirty="0" smtClean="0"/>
              <a:t> </a:t>
            </a:r>
            <a:r>
              <a:rPr lang="es-ES" sz="4800" dirty="0" err="1" smtClean="0"/>
              <a:t>sortzeko</a:t>
            </a:r>
            <a:r>
              <a:rPr lang="es-ES" sz="4800" dirty="0" smtClean="0"/>
              <a:t> eta </a:t>
            </a:r>
            <a:r>
              <a:rPr lang="es-ES" sz="4800" dirty="0" err="1" smtClean="0"/>
              <a:t>babesteko</a:t>
            </a:r>
            <a:r>
              <a:rPr lang="es-ES" sz="4800" dirty="0" smtClean="0"/>
              <a:t> </a:t>
            </a:r>
            <a:r>
              <a:rPr lang="es-ES" sz="4800" dirty="0" err="1" smtClean="0"/>
              <a:t>balio</a:t>
            </a:r>
            <a:r>
              <a:rPr lang="es-ES" sz="4800" dirty="0" smtClean="0"/>
              <a:t> du. </a:t>
            </a:r>
            <a:r>
              <a:rPr lang="es-ES" sz="4800" dirty="0" err="1" smtClean="0"/>
              <a:t>Babeslekua</a:t>
            </a:r>
            <a:r>
              <a:rPr lang="es-ES" sz="4800" dirty="0" smtClean="0"/>
              <a:t> eta </a:t>
            </a:r>
            <a:r>
              <a:rPr lang="es-ES" sz="4800" dirty="0" err="1" smtClean="0"/>
              <a:t>janaria</a:t>
            </a:r>
            <a:r>
              <a:rPr lang="es-ES" sz="4800" dirty="0" smtClean="0"/>
              <a:t> </a:t>
            </a:r>
            <a:r>
              <a:rPr lang="es-ES" sz="4800" dirty="0" err="1" smtClean="0"/>
              <a:t>ematen</a:t>
            </a:r>
            <a:r>
              <a:rPr lang="es-ES" sz="4800" dirty="0" smtClean="0"/>
              <a:t> die </a:t>
            </a:r>
            <a:r>
              <a:rPr lang="es-ES" sz="4800" dirty="0" err="1" smtClean="0"/>
              <a:t>hainbat</a:t>
            </a:r>
            <a:r>
              <a:rPr lang="es-ES" sz="4800" dirty="0" smtClean="0"/>
              <a:t> </a:t>
            </a:r>
            <a:r>
              <a:rPr lang="es-ES" sz="4800" dirty="0" err="1" smtClean="0"/>
              <a:t>animaliari</a:t>
            </a:r>
            <a:r>
              <a:rPr lang="es-ES" sz="4800" dirty="0" smtClean="0"/>
              <a:t>.</a:t>
            </a:r>
          </a:p>
          <a:p>
            <a:pPr>
              <a:buNone/>
            </a:pPr>
            <a:r>
              <a:rPr lang="es-ES" sz="4800" b="1" dirty="0" err="1" smtClean="0"/>
              <a:t>Mitologia</a:t>
            </a:r>
            <a:endParaRPr lang="es-ES" sz="4800" dirty="0" smtClean="0"/>
          </a:p>
          <a:p>
            <a:pPr>
              <a:buNone/>
            </a:pPr>
            <a:r>
              <a:rPr lang="es-ES" sz="4800" dirty="0" err="1" smtClean="0"/>
              <a:t>Zuhaitz</a:t>
            </a:r>
            <a:r>
              <a:rPr lang="es-ES" sz="4800" dirty="0" smtClean="0"/>
              <a:t> </a:t>
            </a:r>
            <a:r>
              <a:rPr lang="es-ES" sz="4800" dirty="0" err="1" smtClean="0"/>
              <a:t>sakratutzat</a:t>
            </a:r>
            <a:r>
              <a:rPr lang="es-ES" sz="4800" dirty="0" smtClean="0"/>
              <a:t> </a:t>
            </a:r>
            <a:r>
              <a:rPr lang="es-ES" sz="4800" dirty="0" err="1" smtClean="0"/>
              <a:t>hartzen</a:t>
            </a:r>
            <a:r>
              <a:rPr lang="es-ES" sz="4800" dirty="0" smtClean="0"/>
              <a:t> da </a:t>
            </a:r>
            <a:r>
              <a:rPr lang="es-ES" sz="4800" dirty="0" err="1" smtClean="0"/>
              <a:t>artea</a:t>
            </a:r>
            <a:r>
              <a:rPr lang="es-ES" sz="4800" dirty="0" smtClean="0"/>
              <a:t> </a:t>
            </a:r>
            <a:r>
              <a:rPr lang="es-ES" sz="4800" dirty="0" err="1" smtClean="0"/>
              <a:t>hainbat</a:t>
            </a:r>
            <a:r>
              <a:rPr lang="es-ES" sz="4800" dirty="0" smtClean="0"/>
              <a:t> </a:t>
            </a:r>
            <a:r>
              <a:rPr lang="es-ES" sz="4800" dirty="0" err="1" smtClean="0"/>
              <a:t>tradiziotan</a:t>
            </a:r>
            <a:r>
              <a:rPr lang="es-ES" sz="4800" dirty="0" smtClean="0"/>
              <a:t>, </a:t>
            </a:r>
            <a:r>
              <a:rPr lang="es-ES" sz="4800" dirty="0" err="1" smtClean="0"/>
              <a:t>euskal</a:t>
            </a:r>
            <a:r>
              <a:rPr lang="es-ES" sz="4800" dirty="0" smtClean="0"/>
              <a:t> </a:t>
            </a:r>
            <a:r>
              <a:rPr lang="es-ES" sz="4800" dirty="0" err="1" smtClean="0"/>
              <a:t>mitologian</a:t>
            </a:r>
            <a:r>
              <a:rPr lang="es-ES" sz="4800" dirty="0" smtClean="0"/>
              <a:t> </a:t>
            </a:r>
            <a:r>
              <a:rPr lang="es-ES" sz="4800" dirty="0" err="1" smtClean="0"/>
              <a:t>barne</a:t>
            </a:r>
            <a:r>
              <a:rPr lang="es-ES" sz="4800" dirty="0" smtClean="0"/>
              <a:t>. </a:t>
            </a:r>
            <a:r>
              <a:rPr lang="es-ES" sz="4800" dirty="0" err="1" smtClean="0"/>
              <a:t>Sendotasunaren</a:t>
            </a:r>
            <a:r>
              <a:rPr lang="es-ES" sz="4800" dirty="0" smtClean="0"/>
              <a:t> eta </a:t>
            </a:r>
            <a:r>
              <a:rPr lang="es-ES" sz="4800" dirty="0" err="1" smtClean="0"/>
              <a:t>bizitza</a:t>
            </a:r>
            <a:r>
              <a:rPr lang="es-ES" sz="4800" dirty="0" smtClean="0"/>
              <a:t> </a:t>
            </a:r>
            <a:r>
              <a:rPr lang="es-ES" sz="4800" dirty="0" err="1" smtClean="0"/>
              <a:t>luzearen</a:t>
            </a:r>
            <a:r>
              <a:rPr lang="es-ES" sz="4800" dirty="0" smtClean="0"/>
              <a:t> </a:t>
            </a:r>
            <a:r>
              <a:rPr lang="es-ES" sz="4800" dirty="0" err="1" smtClean="0"/>
              <a:t>sinboloa</a:t>
            </a:r>
            <a:r>
              <a:rPr lang="es-ES" sz="4800" dirty="0" smtClean="0"/>
              <a:t> da: 1.000 </a:t>
            </a:r>
            <a:r>
              <a:rPr lang="es-ES" sz="4800" dirty="0" err="1" smtClean="0"/>
              <a:t>urte</a:t>
            </a:r>
            <a:r>
              <a:rPr lang="es-ES" sz="4800" dirty="0" smtClean="0"/>
              <a:t> </a:t>
            </a:r>
            <a:r>
              <a:rPr lang="es-ES" sz="4800" dirty="0" err="1" smtClean="0"/>
              <a:t>baino</a:t>
            </a:r>
            <a:r>
              <a:rPr lang="es-ES" sz="4800" dirty="0" smtClean="0"/>
              <a:t> </a:t>
            </a:r>
            <a:r>
              <a:rPr lang="es-ES" sz="4800" dirty="0" err="1" smtClean="0"/>
              <a:t>gehiago</a:t>
            </a:r>
            <a:r>
              <a:rPr lang="es-ES" sz="4800" dirty="0" smtClean="0"/>
              <a:t> </a:t>
            </a:r>
            <a:r>
              <a:rPr lang="es-ES" sz="4800" dirty="0" err="1" smtClean="0"/>
              <a:t>bizi</a:t>
            </a:r>
            <a:r>
              <a:rPr lang="es-ES" sz="4800" dirty="0" smtClean="0"/>
              <a:t> </a:t>
            </a:r>
            <a:r>
              <a:rPr lang="es-ES" sz="4800" dirty="0" err="1" smtClean="0"/>
              <a:t>daiteke</a:t>
            </a:r>
            <a:r>
              <a:rPr lang="es-ES" sz="4800" dirty="0" smtClean="0"/>
              <a:t>.</a:t>
            </a:r>
          </a:p>
          <a:p>
            <a:pPr>
              <a:buNone/>
            </a:pPr>
            <a:r>
              <a:rPr lang="es-ES" sz="3000" dirty="0" smtClean="0"/>
              <a:t/>
            </a:r>
            <a:br>
              <a:rPr lang="es-ES" sz="3000" dirty="0" smtClean="0"/>
            </a:br>
            <a:endParaRPr lang="es-ES" sz="3000" dirty="0" smtClean="0"/>
          </a:p>
          <a:p>
            <a:endParaRPr lang="es-ES" dirty="0"/>
          </a:p>
        </p:txBody>
      </p:sp>
      <p:pic>
        <p:nvPicPr>
          <p:cNvPr id="5" name="4 Marcador de contenido" descr="ENCINAS 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285860"/>
            <a:ext cx="4038600" cy="3161467"/>
          </a:xfrm>
        </p:spPr>
      </p:pic>
      <p:sp>
        <p:nvSpPr>
          <p:cNvPr id="6" name="5 CuadroTexto"/>
          <p:cNvSpPr txBox="1"/>
          <p:nvPr/>
        </p:nvSpPr>
        <p:spPr>
          <a:xfrm>
            <a:off x="7358082" y="6143644"/>
            <a:ext cx="156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Azalpen</a:t>
            </a:r>
            <a:r>
              <a:rPr lang="es-ES" dirty="0" smtClean="0"/>
              <a:t> </a:t>
            </a:r>
            <a:r>
              <a:rPr lang="es-ES" dirty="0" err="1" smtClean="0"/>
              <a:t>testua</a:t>
            </a:r>
            <a:endParaRPr lang="es-ES" dirty="0"/>
          </a:p>
        </p:txBody>
      </p:sp>
      <p:pic>
        <p:nvPicPr>
          <p:cNvPr id="7" name="6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24" y="4857760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err="1" smtClean="0"/>
              <a:t>Erromeroa</a:t>
            </a:r>
            <a:r>
              <a:rPr lang="es-ES" dirty="0" smtClean="0"/>
              <a:t> </a:t>
            </a:r>
            <a:r>
              <a:rPr lang="es-ES" dirty="0" err="1" smtClean="0"/>
              <a:t>sendagai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u-ES" dirty="0" smtClean="0"/>
              <a:t>             </a:t>
            </a:r>
          </a:p>
          <a:p>
            <a:r>
              <a:rPr lang="eu-ES" b="1" dirty="0" smtClean="0"/>
              <a:t>Kanpoko erabileran</a:t>
            </a:r>
            <a:r>
              <a:rPr lang="eu-ES" dirty="0" smtClean="0"/>
              <a:t>, ona da erreuma, artritisa edo </a:t>
            </a:r>
            <a:r>
              <a:rPr lang="eu-ES" dirty="0" err="1" smtClean="0"/>
              <a:t>lunbalgia</a:t>
            </a:r>
            <a:r>
              <a:rPr lang="eu-ES" dirty="0" smtClean="0"/>
              <a:t> duten pertsonentzat. Erromero alkoholarekin igurtzi batzuk emateak mina lasaitzeko balio du. </a:t>
            </a:r>
          </a:p>
          <a:p>
            <a:r>
              <a:rPr lang="eu-ES" b="1" dirty="0" smtClean="0"/>
              <a:t>Barneko erabilera: l</a:t>
            </a:r>
            <a:r>
              <a:rPr lang="eu-ES" dirty="0" smtClean="0"/>
              <a:t>andare suspertzailea dugu; zenbait organo suspertzeaz gain, animoa ere altxatzen du. </a:t>
            </a:r>
          </a:p>
          <a:p>
            <a:endParaRPr lang="es-ES" dirty="0"/>
          </a:p>
        </p:txBody>
      </p:sp>
      <p:pic>
        <p:nvPicPr>
          <p:cNvPr id="5" name="4 Marcador de contenido" descr="16 erromeroa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76775" y="2091531"/>
            <a:ext cx="3981450" cy="3543300"/>
          </a:xfrm>
        </p:spPr>
      </p:pic>
      <p:sp>
        <p:nvSpPr>
          <p:cNvPr id="6" name="5 CuadroTexto"/>
          <p:cNvSpPr txBox="1"/>
          <p:nvPr/>
        </p:nvSpPr>
        <p:spPr>
          <a:xfrm>
            <a:off x="7286644" y="6357958"/>
            <a:ext cx="156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Azalpen</a:t>
            </a:r>
            <a:r>
              <a:rPr lang="es-ES" dirty="0" smtClean="0"/>
              <a:t> </a:t>
            </a:r>
            <a:r>
              <a:rPr lang="es-ES" dirty="0" err="1" smtClean="0"/>
              <a:t>testua</a:t>
            </a:r>
            <a:endParaRPr lang="es-ES" dirty="0"/>
          </a:p>
        </p:txBody>
      </p:sp>
      <p:pic>
        <p:nvPicPr>
          <p:cNvPr id="7" name="6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428604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Iolana_iolas_farriols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3429000"/>
            <a:ext cx="4038600" cy="2690717"/>
          </a:xfrm>
        </p:spPr>
      </p:pic>
      <p:pic>
        <p:nvPicPr>
          <p:cNvPr id="5" name="4 Marcador de contenido" descr="COLUTEA-ARBORESCEN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2198" y="428604"/>
            <a:ext cx="2400288" cy="2400288"/>
          </a:xfrm>
        </p:spPr>
      </p:pic>
      <p:sp>
        <p:nvSpPr>
          <p:cNvPr id="8" name="7 CuadroTexto"/>
          <p:cNvSpPr txBox="1"/>
          <p:nvPr/>
        </p:nvSpPr>
        <p:spPr>
          <a:xfrm>
            <a:off x="714348" y="571480"/>
            <a:ext cx="3500462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err="1" smtClean="0"/>
              <a:t>Jabierren</a:t>
            </a:r>
            <a:r>
              <a:rPr lang="es-ES" sz="2400" dirty="0" smtClean="0"/>
              <a:t> </a:t>
            </a:r>
            <a:r>
              <a:rPr lang="es-ES" sz="2400" dirty="0" err="1" smtClean="0"/>
              <a:t>eskualdean</a:t>
            </a:r>
            <a:r>
              <a:rPr lang="es-ES" sz="2400" dirty="0" smtClean="0"/>
              <a:t> oso </a:t>
            </a:r>
            <a:r>
              <a:rPr lang="es-ES" sz="2400" dirty="0" err="1" smtClean="0"/>
              <a:t>urria</a:t>
            </a:r>
            <a:r>
              <a:rPr lang="es-ES" sz="2400" dirty="0" smtClean="0"/>
              <a:t> den </a:t>
            </a:r>
            <a:r>
              <a:rPr lang="es-ES" sz="2400" dirty="0" err="1" smtClean="0"/>
              <a:t>landare</a:t>
            </a:r>
            <a:r>
              <a:rPr lang="es-ES" sz="2400" dirty="0" smtClean="0"/>
              <a:t> </a:t>
            </a:r>
            <a:r>
              <a:rPr lang="es-ES" sz="2400" dirty="0" err="1" smtClean="0"/>
              <a:t>bat</a:t>
            </a:r>
            <a:r>
              <a:rPr lang="es-ES" sz="2400" dirty="0" smtClean="0"/>
              <a:t> </a:t>
            </a:r>
            <a:r>
              <a:rPr lang="es-ES" sz="2400" dirty="0" err="1" smtClean="0"/>
              <a:t>aurkitu</a:t>
            </a:r>
            <a:r>
              <a:rPr lang="es-ES" sz="2400" dirty="0" smtClean="0"/>
              <a:t> izan da, "</a:t>
            </a:r>
            <a:r>
              <a:rPr lang="es-ES" sz="2400" dirty="0" err="1" smtClean="0"/>
              <a:t>Coluteaarborescens</a:t>
            </a:r>
            <a:r>
              <a:rPr lang="es-ES" sz="2400" dirty="0" smtClean="0"/>
              <a:t>“ (espantalobos).  </a:t>
            </a:r>
            <a:r>
              <a:rPr lang="es-ES" sz="2400" dirty="0" err="1" smtClean="0"/>
              <a:t>Gure</a:t>
            </a:r>
            <a:r>
              <a:rPr lang="es-ES" sz="2400" dirty="0" smtClean="0"/>
              <a:t> baso </a:t>
            </a:r>
            <a:r>
              <a:rPr lang="es-ES" sz="2400" dirty="0" err="1" smtClean="0"/>
              <a:t>jangarrian</a:t>
            </a:r>
            <a:r>
              <a:rPr lang="es-ES" sz="2400" dirty="0" smtClean="0"/>
              <a:t> </a:t>
            </a:r>
            <a:r>
              <a:rPr lang="es-ES" sz="2400" dirty="0" err="1" smtClean="0"/>
              <a:t>espezie</a:t>
            </a:r>
            <a:r>
              <a:rPr lang="es-ES" sz="2400" dirty="0" smtClean="0"/>
              <a:t> </a:t>
            </a:r>
            <a:r>
              <a:rPr lang="es-ES" sz="2400" dirty="0" err="1" smtClean="0"/>
              <a:t>honetako</a:t>
            </a:r>
            <a:r>
              <a:rPr lang="es-ES" sz="2400" dirty="0" smtClean="0"/>
              <a:t> </a:t>
            </a:r>
            <a:r>
              <a:rPr lang="es-ES" sz="2400" dirty="0" err="1" smtClean="0"/>
              <a:t>landareak</a:t>
            </a:r>
            <a:r>
              <a:rPr lang="es-ES" sz="2400" dirty="0" smtClean="0"/>
              <a:t> </a:t>
            </a:r>
            <a:r>
              <a:rPr lang="es-ES" sz="2400" dirty="0" err="1" smtClean="0"/>
              <a:t>jartzeak</a:t>
            </a:r>
            <a:r>
              <a:rPr lang="es-ES" sz="2400" dirty="0" smtClean="0"/>
              <a:t> </a:t>
            </a:r>
            <a:r>
              <a:rPr lang="es-ES" sz="2400" dirty="0" err="1" smtClean="0"/>
              <a:t>desagertzeko</a:t>
            </a:r>
            <a:r>
              <a:rPr lang="es-ES" sz="2400" dirty="0" smtClean="0"/>
              <a:t> </a:t>
            </a:r>
            <a:r>
              <a:rPr lang="es-ES" sz="2400" dirty="0" err="1" smtClean="0"/>
              <a:t>arriskuan</a:t>
            </a:r>
            <a:r>
              <a:rPr lang="es-ES" sz="2400" dirty="0" smtClean="0"/>
              <a:t> </a:t>
            </a:r>
            <a:r>
              <a:rPr lang="es-ES" sz="2400" dirty="0" err="1" smtClean="0"/>
              <a:t>dagoen</a:t>
            </a:r>
            <a:r>
              <a:rPr lang="es-ES" sz="2400" dirty="0" smtClean="0"/>
              <a:t> </a:t>
            </a:r>
            <a:r>
              <a:rPr lang="es-ES" sz="2400" dirty="0" err="1" smtClean="0"/>
              <a:t>tximeleta</a:t>
            </a:r>
            <a:r>
              <a:rPr lang="es-ES" sz="2400" dirty="0" smtClean="0"/>
              <a:t> </a:t>
            </a:r>
            <a:r>
              <a:rPr lang="es-ES" sz="2400" dirty="0" err="1" smtClean="0"/>
              <a:t>bat</a:t>
            </a:r>
            <a:r>
              <a:rPr lang="es-ES" sz="2400" dirty="0" smtClean="0"/>
              <a:t>, "</a:t>
            </a:r>
            <a:r>
              <a:rPr lang="es-ES" sz="2400" dirty="0" err="1" smtClean="0"/>
              <a:t>lolana</a:t>
            </a:r>
            <a:r>
              <a:rPr lang="es-ES" sz="2400" dirty="0" smtClean="0"/>
              <a:t> </a:t>
            </a:r>
            <a:r>
              <a:rPr lang="es-ES" sz="2400" dirty="0" err="1" smtClean="0"/>
              <a:t>iola</a:t>
            </a:r>
            <a:r>
              <a:rPr lang="es-ES" sz="2400" dirty="0" smtClean="0"/>
              <a:t>", </a:t>
            </a:r>
            <a:r>
              <a:rPr lang="es-ES" sz="2400" dirty="0" err="1" smtClean="0"/>
              <a:t>eskualdean</a:t>
            </a:r>
            <a:r>
              <a:rPr lang="es-ES" sz="2400" dirty="0" smtClean="0"/>
              <a:t> </a:t>
            </a:r>
            <a:r>
              <a:rPr lang="es-ES" sz="2400" dirty="0" err="1" smtClean="0"/>
              <a:t>finkatzen</a:t>
            </a:r>
            <a:r>
              <a:rPr lang="es-ES" sz="2400" dirty="0" smtClean="0"/>
              <a:t> </a:t>
            </a:r>
            <a:r>
              <a:rPr lang="es-ES" sz="2400" dirty="0" err="1" smtClean="0"/>
              <a:t>lagundu</a:t>
            </a:r>
            <a:r>
              <a:rPr lang="es-ES" sz="2400" dirty="0" smtClean="0"/>
              <a:t> </a:t>
            </a:r>
            <a:r>
              <a:rPr lang="es-ES" sz="2400" dirty="0" err="1" smtClean="0"/>
              <a:t>dezake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11" name="10 Imagen" descr="POTXIN BAKARR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5429264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Nyctalus_noctula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429256" y="928670"/>
            <a:ext cx="3394075" cy="4525963"/>
          </a:xfrm>
        </p:spPr>
      </p:pic>
      <p:sp>
        <p:nvSpPr>
          <p:cNvPr id="6" name="5 CuadroTexto"/>
          <p:cNvSpPr txBox="1"/>
          <p:nvPr/>
        </p:nvSpPr>
        <p:spPr>
          <a:xfrm>
            <a:off x="857224" y="642918"/>
            <a:ext cx="4143404" cy="37548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dirty="0" err="1" smtClean="0"/>
              <a:t>Zangozarrak</a:t>
            </a:r>
            <a:r>
              <a:rPr lang="es-ES" sz="2000" dirty="0" smtClean="0"/>
              <a:t> </a:t>
            </a:r>
            <a:r>
              <a:rPr lang="es-ES" sz="2000" b="1" dirty="0" err="1" smtClean="0"/>
              <a:t>Nyctalus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noctula</a:t>
            </a:r>
            <a:r>
              <a:rPr lang="es-ES" sz="2000" b="1" dirty="0" smtClean="0"/>
              <a:t> </a:t>
            </a:r>
            <a:r>
              <a:rPr lang="es-ES" sz="2000" dirty="0" smtClean="0"/>
              <a:t>(Nóctulo mediano) </a:t>
            </a:r>
            <a:r>
              <a:rPr lang="es-ES" sz="2000" dirty="0" err="1" smtClean="0"/>
              <a:t>espezieko</a:t>
            </a:r>
            <a:r>
              <a:rPr lang="es-ES" sz="2000" dirty="0" smtClean="0"/>
              <a:t> </a:t>
            </a:r>
            <a:r>
              <a:rPr lang="es-ES" sz="2000" dirty="0" err="1" smtClean="0"/>
              <a:t>saguzar</a:t>
            </a:r>
            <a:r>
              <a:rPr lang="es-ES" sz="2000" dirty="0" smtClean="0"/>
              <a:t> </a:t>
            </a:r>
            <a:r>
              <a:rPr lang="es-ES" sz="2000" dirty="0" err="1" smtClean="0"/>
              <a:t>kolonia</a:t>
            </a:r>
            <a:r>
              <a:rPr lang="es-ES" sz="2000" dirty="0" smtClean="0"/>
              <a:t> </a:t>
            </a:r>
            <a:r>
              <a:rPr lang="es-ES" sz="2000" dirty="0" err="1" smtClean="0"/>
              <a:t>txiki</a:t>
            </a:r>
            <a:r>
              <a:rPr lang="es-ES" sz="2000" dirty="0" smtClean="0"/>
              <a:t> </a:t>
            </a:r>
            <a:r>
              <a:rPr lang="es-ES" sz="2000" dirty="0" err="1" smtClean="0"/>
              <a:t>bat</a:t>
            </a:r>
            <a:r>
              <a:rPr lang="es-ES" sz="2000" dirty="0" smtClean="0"/>
              <a:t> </a:t>
            </a:r>
            <a:r>
              <a:rPr lang="es-ES" sz="2000" dirty="0" err="1" smtClean="0"/>
              <a:t>dugu</a:t>
            </a:r>
            <a:r>
              <a:rPr lang="es-ES" sz="2000" dirty="0" smtClean="0"/>
              <a:t> </a:t>
            </a:r>
            <a:r>
              <a:rPr lang="es-ES" sz="2000" dirty="0" err="1" smtClean="0"/>
              <a:t>bizikide</a:t>
            </a:r>
            <a:r>
              <a:rPr lang="es-ES" sz="2000" b="1" dirty="0" smtClean="0"/>
              <a:t>.  </a:t>
            </a:r>
            <a:r>
              <a:rPr lang="es-ES" sz="2000" b="1" dirty="0" err="1" smtClean="0"/>
              <a:t>Intsektu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izurriak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kontrolatzeko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orduan</a:t>
            </a:r>
            <a:r>
              <a:rPr lang="es-ES" sz="2000" b="1" dirty="0" smtClean="0"/>
              <a:t> oso </a:t>
            </a:r>
            <a:r>
              <a:rPr lang="es-ES" sz="2000" b="1" dirty="0" err="1" smtClean="0"/>
              <a:t>garrantzitsua</a:t>
            </a:r>
            <a:r>
              <a:rPr lang="es-ES" sz="2000" b="1" dirty="0" smtClean="0"/>
              <a:t> da</a:t>
            </a:r>
            <a:r>
              <a:rPr lang="es-ES" sz="2000" dirty="0" smtClean="0"/>
              <a:t>. </a:t>
            </a:r>
            <a:r>
              <a:rPr lang="es-ES" sz="2000" dirty="0" err="1" smtClean="0"/>
              <a:t>Habi</a:t>
            </a:r>
            <a:r>
              <a:rPr lang="es-ES" sz="2000" dirty="0" smtClean="0"/>
              <a:t> </a:t>
            </a:r>
            <a:r>
              <a:rPr lang="es-ES" sz="2000" dirty="0" err="1" smtClean="0"/>
              <a:t>artifizialak</a:t>
            </a:r>
            <a:r>
              <a:rPr lang="es-ES" sz="2000" dirty="0" smtClean="0"/>
              <a:t> </a:t>
            </a:r>
            <a:r>
              <a:rPr lang="es-ES" sz="2000" dirty="0" err="1" smtClean="0"/>
              <a:t>jartzeak</a:t>
            </a:r>
            <a:r>
              <a:rPr lang="es-ES" sz="2000" dirty="0" smtClean="0"/>
              <a:t> </a:t>
            </a:r>
            <a:r>
              <a:rPr lang="es-ES" sz="2000" dirty="0" err="1" smtClean="0"/>
              <a:t>haien</a:t>
            </a:r>
            <a:r>
              <a:rPr lang="es-ES" sz="2000" dirty="0" smtClean="0"/>
              <a:t> </a:t>
            </a:r>
            <a:r>
              <a:rPr lang="es-ES" sz="2000" dirty="0" err="1" smtClean="0"/>
              <a:t>kopurua</a:t>
            </a:r>
            <a:r>
              <a:rPr lang="es-ES" sz="2000" dirty="0" smtClean="0"/>
              <a:t> </a:t>
            </a:r>
            <a:r>
              <a:rPr lang="es-ES" sz="2000" dirty="0" err="1" smtClean="0"/>
              <a:t>handiagotzen</a:t>
            </a:r>
            <a:r>
              <a:rPr lang="es-ES" sz="2000" dirty="0" smtClean="0"/>
              <a:t> </a:t>
            </a:r>
            <a:r>
              <a:rPr lang="es-ES" sz="2000" dirty="0" err="1" smtClean="0"/>
              <a:t>lagundu</a:t>
            </a:r>
            <a:r>
              <a:rPr lang="es-ES" sz="2000" dirty="0" smtClean="0"/>
              <a:t> </a:t>
            </a:r>
            <a:r>
              <a:rPr lang="es-ES" sz="2000" dirty="0" err="1" smtClean="0"/>
              <a:t>dezake</a:t>
            </a:r>
            <a:r>
              <a:rPr lang="es-ES" sz="2000" dirty="0" smtClean="0"/>
              <a:t>, </a:t>
            </a:r>
            <a:r>
              <a:rPr lang="es-ES" sz="2000" dirty="0" err="1" smtClean="0"/>
              <a:t>saguzar</a:t>
            </a:r>
            <a:r>
              <a:rPr lang="es-ES" sz="2000" dirty="0" smtClean="0"/>
              <a:t> </a:t>
            </a:r>
            <a:r>
              <a:rPr lang="es-ES" sz="2000" dirty="0" err="1" smtClean="0"/>
              <a:t>hauen</a:t>
            </a:r>
            <a:r>
              <a:rPr lang="es-ES" sz="2000" dirty="0" smtClean="0"/>
              <a:t> </a:t>
            </a:r>
            <a:r>
              <a:rPr lang="es-ES" sz="2000" dirty="0" err="1" smtClean="0"/>
              <a:t>kopurua</a:t>
            </a:r>
            <a:r>
              <a:rPr lang="es-ES" sz="2000" dirty="0" smtClean="0"/>
              <a:t> oso </a:t>
            </a:r>
            <a:r>
              <a:rPr lang="es-ES" sz="2000" dirty="0" err="1" smtClean="0"/>
              <a:t>murritza</a:t>
            </a:r>
            <a:r>
              <a:rPr lang="es-ES" sz="2000" dirty="0" smtClean="0"/>
              <a:t> </a:t>
            </a:r>
            <a:r>
              <a:rPr lang="es-ES" sz="2000" dirty="0" err="1" smtClean="0"/>
              <a:t>baita</a:t>
            </a:r>
            <a:r>
              <a:rPr lang="es-ES" sz="2000" dirty="0" smtClean="0"/>
              <a:t> </a:t>
            </a:r>
            <a:r>
              <a:rPr lang="es-ES" sz="2000" dirty="0" err="1" smtClean="0"/>
              <a:t>iberiar</a:t>
            </a:r>
            <a:r>
              <a:rPr lang="es-ES" sz="2000" dirty="0" smtClean="0"/>
              <a:t> </a:t>
            </a:r>
            <a:r>
              <a:rPr lang="es-ES" sz="2000" dirty="0" err="1" smtClean="0"/>
              <a:t>penintsulan</a:t>
            </a:r>
            <a:r>
              <a:rPr lang="es-ES" sz="2000" dirty="0" smtClean="0"/>
              <a:t>, (</a:t>
            </a:r>
            <a:r>
              <a:rPr lang="es-ES" sz="2000" dirty="0" err="1" smtClean="0"/>
              <a:t>Iruñean</a:t>
            </a:r>
            <a:r>
              <a:rPr lang="es-ES" sz="2000" dirty="0" smtClean="0"/>
              <a:t> eta </a:t>
            </a:r>
            <a:r>
              <a:rPr lang="es-ES" sz="2000" dirty="0" err="1" smtClean="0"/>
              <a:t>Aranjuezen</a:t>
            </a:r>
            <a:r>
              <a:rPr lang="es-ES" sz="2000" dirty="0" smtClean="0"/>
              <a:t> </a:t>
            </a:r>
            <a:r>
              <a:rPr lang="es-ES" sz="2000" dirty="0" err="1" smtClean="0"/>
              <a:t>bakarrik</a:t>
            </a:r>
            <a:r>
              <a:rPr lang="es-ES" sz="2000" dirty="0" smtClean="0"/>
              <a:t> </a:t>
            </a:r>
            <a:r>
              <a:rPr lang="es-ES" sz="2000" dirty="0" err="1" smtClean="0"/>
              <a:t>aurkitzen</a:t>
            </a:r>
            <a:r>
              <a:rPr lang="es-ES" sz="2000" dirty="0" smtClean="0"/>
              <a:t> </a:t>
            </a:r>
            <a:r>
              <a:rPr lang="es-ES" sz="2000" dirty="0" err="1" smtClean="0"/>
              <a:t>ditugu</a:t>
            </a:r>
            <a:r>
              <a:rPr lang="es-ES" sz="2000" dirty="0" smtClean="0"/>
              <a:t> </a:t>
            </a:r>
            <a:r>
              <a:rPr lang="es-ES" sz="2000" dirty="0" err="1" smtClean="0"/>
              <a:t>beste</a:t>
            </a:r>
            <a:r>
              <a:rPr lang="es-ES" sz="2000" dirty="0" smtClean="0"/>
              <a:t> </a:t>
            </a:r>
            <a:r>
              <a:rPr lang="es-ES" sz="2000" dirty="0" err="1" smtClean="0"/>
              <a:t>kolonia</a:t>
            </a:r>
            <a:r>
              <a:rPr lang="es-ES" sz="2000" dirty="0" smtClean="0"/>
              <a:t> </a:t>
            </a:r>
            <a:r>
              <a:rPr lang="es-ES" sz="2000" dirty="0" err="1" smtClean="0"/>
              <a:t>batzuk</a:t>
            </a:r>
            <a:r>
              <a:rPr lang="es-ES" dirty="0" smtClean="0"/>
              <a:t>).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7" name="6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5643578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857232"/>
            <a:ext cx="2971792" cy="5778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err="1" smtClean="0"/>
              <a:t>Zer</a:t>
            </a:r>
            <a:r>
              <a:rPr lang="es-ES" dirty="0" smtClean="0"/>
              <a:t> </a:t>
            </a:r>
            <a:r>
              <a:rPr lang="es-ES" dirty="0" err="1" smtClean="0"/>
              <a:t>babestuko</a:t>
            </a:r>
            <a:r>
              <a:rPr lang="es-ES" dirty="0" smtClean="0"/>
              <a:t> </a:t>
            </a:r>
            <a:r>
              <a:rPr lang="es-ES" dirty="0" err="1" smtClean="0"/>
              <a:t>zenuke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5" name="4 Marcador de contenido" descr="babestu we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099300"/>
            <a:ext cx="5111750" cy="4200612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b="1" dirty="0" err="1" smtClean="0"/>
              <a:t>Zer</a:t>
            </a:r>
            <a:r>
              <a:rPr lang="es-ES" b="1" dirty="0" smtClean="0"/>
              <a:t> </a:t>
            </a:r>
            <a:r>
              <a:rPr lang="es-ES" b="1" dirty="0" err="1" smtClean="0"/>
              <a:t>babestuko</a:t>
            </a:r>
            <a:r>
              <a:rPr lang="es-ES" b="1" dirty="0" smtClean="0"/>
              <a:t> </a:t>
            </a:r>
            <a:r>
              <a:rPr lang="es-ES" b="1" dirty="0" err="1" smtClean="0"/>
              <a:t>zenuke</a:t>
            </a:r>
            <a:r>
              <a:rPr lang="es-ES" b="1" dirty="0" smtClean="0"/>
              <a:t> ?</a:t>
            </a:r>
          </a:p>
          <a:p>
            <a:endParaRPr lang="es-ES" b="1" dirty="0" smtClean="0"/>
          </a:p>
          <a:p>
            <a:r>
              <a:rPr lang="es-ES" b="1" dirty="0" err="1" smtClean="0"/>
              <a:t>Zergatik</a:t>
            </a:r>
            <a:r>
              <a:rPr lang="es-ES" b="1" dirty="0" smtClean="0"/>
              <a:t>?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r>
              <a:rPr lang="es-ES" b="1" dirty="0" err="1" smtClean="0"/>
              <a:t>Zein</a:t>
            </a:r>
            <a:r>
              <a:rPr lang="es-ES" b="1" dirty="0" smtClean="0"/>
              <a:t> </a:t>
            </a:r>
            <a:r>
              <a:rPr lang="es-ES" b="1" dirty="0" err="1" smtClean="0"/>
              <a:t>izen</a:t>
            </a:r>
            <a:r>
              <a:rPr lang="es-ES" b="1" dirty="0" smtClean="0"/>
              <a:t> </a:t>
            </a:r>
            <a:r>
              <a:rPr lang="es-ES" b="1" dirty="0" err="1" smtClean="0"/>
              <a:t>jarriko</a:t>
            </a:r>
            <a:r>
              <a:rPr lang="es-ES" b="1" dirty="0" smtClean="0"/>
              <a:t> </a:t>
            </a:r>
            <a:r>
              <a:rPr lang="es-ES" b="1" dirty="0" err="1" smtClean="0"/>
              <a:t>zenioke</a:t>
            </a:r>
            <a:r>
              <a:rPr lang="es-ES" b="1" dirty="0" smtClean="0"/>
              <a:t>?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20" y="6500834"/>
            <a:ext cx="886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Lucida Handwriting" pitchFamily="66" charset="0"/>
              </a:rPr>
              <a:t>Zure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aukera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gurasoei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erakutsi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zure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iritzia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kontutan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har</a:t>
            </a:r>
            <a:r>
              <a:rPr lang="es-ES" dirty="0" smtClean="0">
                <a:latin typeface="Lucida Handwriting" pitchFamily="66" charset="0"/>
              </a:rPr>
              <a:t> </a:t>
            </a:r>
            <a:r>
              <a:rPr lang="es-ES" dirty="0" err="1" smtClean="0">
                <a:latin typeface="Lucida Handwriting" pitchFamily="66" charset="0"/>
              </a:rPr>
              <a:t>dezaten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8" name="7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52" y="214290"/>
            <a:ext cx="574128" cy="852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arbol-decorati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285728"/>
            <a:ext cx="2779875" cy="3786190"/>
          </a:xfrm>
          <a:prstGeom prst="rect">
            <a:avLst/>
          </a:prstGeom>
        </p:spPr>
      </p:pic>
      <p:pic>
        <p:nvPicPr>
          <p:cNvPr id="5" name="4 Imagen" descr="am_79212_5751406_3124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429000"/>
            <a:ext cx="3905245" cy="2928934"/>
          </a:xfrm>
          <a:prstGeom prst="rect">
            <a:avLst/>
          </a:prstGeom>
        </p:spPr>
      </p:pic>
      <p:pic>
        <p:nvPicPr>
          <p:cNvPr id="6" name="5 Imagen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4357694"/>
            <a:ext cx="3314704" cy="2209803"/>
          </a:xfrm>
          <a:prstGeom prst="rect">
            <a:avLst/>
          </a:prstGeom>
        </p:spPr>
      </p:pic>
      <p:sp>
        <p:nvSpPr>
          <p:cNvPr id="1030" name="AutoShape 6" descr="https://encrypted-tbn3.gstatic.com/images?q=tbn:ANd9GcQG6bpYddMLm5UHMYMMwniuXH_XwOJfZoaccGO98QI0G2fYWL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9 Imagen" descr="comederos_pajaros_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214290"/>
            <a:ext cx="4119572" cy="2841084"/>
          </a:xfrm>
          <a:prstGeom prst="rect">
            <a:avLst/>
          </a:prstGeom>
        </p:spPr>
      </p:pic>
      <p:pic>
        <p:nvPicPr>
          <p:cNvPr id="11" name="10 Imagen" descr="POTXIN BAKARRI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29652" y="214290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 descr="potxin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809"/>
            <a:ext cx="7500990" cy="6261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Ingurumena</a:t>
            </a:r>
            <a:r>
              <a:rPr lang="es-ES" dirty="0" smtClean="0"/>
              <a:t> </a:t>
            </a:r>
            <a:r>
              <a:rPr lang="es-ES" dirty="0" err="1" smtClean="0"/>
              <a:t>zaintzen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212752" y="1893863"/>
            <a:ext cx="4359248" cy="3951288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ES" dirty="0" smtClean="0"/>
              <a:t>   </a:t>
            </a:r>
            <a:r>
              <a:rPr lang="es-ES" dirty="0" err="1" smtClean="0"/>
              <a:t>Munduko</a:t>
            </a:r>
            <a:r>
              <a:rPr lang="es-ES" dirty="0" smtClean="0"/>
              <a:t> </a:t>
            </a:r>
            <a:r>
              <a:rPr lang="es-ES" dirty="0" err="1" smtClean="0"/>
              <a:t>basoak</a:t>
            </a:r>
            <a:r>
              <a:rPr lang="es-ES" dirty="0" smtClean="0"/>
              <a:t> </a:t>
            </a:r>
            <a:r>
              <a:rPr lang="es-ES" dirty="0" err="1" smtClean="0"/>
              <a:t>murrizten</a:t>
            </a:r>
            <a:r>
              <a:rPr lang="es-ES" dirty="0" smtClean="0"/>
              <a:t> </a:t>
            </a:r>
            <a:r>
              <a:rPr lang="es-ES" dirty="0" err="1" smtClean="0"/>
              <a:t>ari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. </a:t>
            </a:r>
            <a:r>
              <a:rPr lang="es-ES" dirty="0" err="1" smtClean="0"/>
              <a:t>Industrializazioa</a:t>
            </a:r>
            <a:r>
              <a:rPr lang="es-ES" dirty="0" smtClean="0"/>
              <a:t> dela eta, </a:t>
            </a:r>
            <a:r>
              <a:rPr lang="es-ES" dirty="0" err="1" smtClean="0"/>
              <a:t>basoak</a:t>
            </a:r>
            <a:r>
              <a:rPr lang="es-ES" dirty="0" smtClean="0"/>
              <a:t> era </a:t>
            </a:r>
            <a:r>
              <a:rPr lang="es-ES" dirty="0" err="1" smtClean="0"/>
              <a:t>basati</a:t>
            </a:r>
            <a:r>
              <a:rPr lang="es-ES" dirty="0" smtClean="0"/>
              <a:t> batean </a:t>
            </a:r>
            <a:r>
              <a:rPr lang="es-ES" dirty="0" err="1" smtClean="0"/>
              <a:t>ustiatzen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. </a:t>
            </a:r>
            <a:r>
              <a:rPr lang="pt-BR" dirty="0" err="1" smtClean="0"/>
              <a:t>Hori</a:t>
            </a:r>
            <a:r>
              <a:rPr lang="pt-BR" dirty="0" smtClean="0"/>
              <a:t> dela </a:t>
            </a:r>
            <a:r>
              <a:rPr lang="pt-BR" dirty="0" err="1" smtClean="0"/>
              <a:t>eta</a:t>
            </a:r>
            <a:r>
              <a:rPr lang="pt-BR" dirty="0" smtClean="0"/>
              <a:t> </a:t>
            </a:r>
            <a:r>
              <a:rPr lang="pt-BR" dirty="0" err="1" smtClean="0"/>
              <a:t>mundu</a:t>
            </a:r>
            <a:r>
              <a:rPr lang="pt-BR" dirty="0" smtClean="0"/>
              <a:t> </a:t>
            </a:r>
            <a:r>
              <a:rPr lang="pt-BR" dirty="0" err="1" smtClean="0"/>
              <a:t>osoan</a:t>
            </a:r>
            <a:r>
              <a:rPr lang="pt-BR" dirty="0" smtClean="0"/>
              <a:t> </a:t>
            </a:r>
            <a:r>
              <a:rPr lang="pt-BR" dirty="0" err="1" smtClean="0"/>
              <a:t>basamortuak</a:t>
            </a:r>
            <a:r>
              <a:rPr lang="pt-BR" dirty="0" smtClean="0"/>
              <a:t> </a:t>
            </a:r>
            <a:r>
              <a:rPr lang="pt-BR" dirty="0" err="1" smtClean="0"/>
              <a:t>aurrera</a:t>
            </a:r>
            <a:r>
              <a:rPr lang="pt-BR" dirty="0" smtClean="0"/>
              <a:t> </a:t>
            </a:r>
            <a:r>
              <a:rPr lang="pt-BR" dirty="0" err="1" smtClean="0"/>
              <a:t>doaz</a:t>
            </a:r>
            <a:r>
              <a:rPr lang="pt-BR" dirty="0" smtClean="0"/>
              <a:t>. </a:t>
            </a:r>
          </a:p>
          <a:p>
            <a:r>
              <a:rPr lang="pt-BR" dirty="0" err="1" smtClean="0"/>
              <a:t>Oinez</a:t>
            </a:r>
            <a:r>
              <a:rPr lang="pt-BR" dirty="0" smtClean="0"/>
              <a:t> </a:t>
            </a:r>
            <a:r>
              <a:rPr lang="pt-BR" dirty="0" err="1" smtClean="0"/>
              <a:t>basoa</a:t>
            </a:r>
            <a:r>
              <a:rPr lang="pt-BR" dirty="0" smtClean="0"/>
              <a:t> </a:t>
            </a:r>
            <a:r>
              <a:rPr lang="pt-BR" dirty="0" err="1" smtClean="0"/>
              <a:t>proiektuak</a:t>
            </a:r>
            <a:r>
              <a:rPr lang="pt-BR" dirty="0" smtClean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inguruarekiko</a:t>
            </a:r>
            <a:r>
              <a:rPr lang="es-ES" dirty="0" smtClean="0"/>
              <a:t> </a:t>
            </a:r>
            <a:r>
              <a:rPr lang="es-ES" dirty="0" err="1" smtClean="0"/>
              <a:t>sentiberatasuna</a:t>
            </a:r>
            <a:r>
              <a:rPr lang="es-ES" dirty="0" smtClean="0"/>
              <a:t> </a:t>
            </a:r>
            <a:r>
              <a:rPr lang="es-ES" dirty="0" err="1" smtClean="0"/>
              <a:t>sustatu</a:t>
            </a:r>
            <a:r>
              <a:rPr lang="es-ES" dirty="0" smtClean="0"/>
              <a:t> </a:t>
            </a:r>
            <a:r>
              <a:rPr lang="es-ES" dirty="0" err="1" smtClean="0"/>
              <a:t>nahi</a:t>
            </a:r>
            <a:r>
              <a:rPr lang="es-ES" dirty="0" smtClean="0"/>
              <a:t> du</a:t>
            </a:r>
            <a:r>
              <a:rPr lang="pt-BR" dirty="0" smtClean="0"/>
              <a:t> </a:t>
            </a:r>
            <a:r>
              <a:rPr lang="pt-BR" dirty="0" err="1" smtClean="0"/>
              <a:t>eta</a:t>
            </a:r>
            <a:r>
              <a:rPr lang="pt-BR" dirty="0" smtClean="0"/>
              <a:t> </a:t>
            </a:r>
            <a:r>
              <a:rPr lang="pt-BR" dirty="0" err="1" smtClean="0"/>
              <a:t>ingurumena</a:t>
            </a:r>
            <a:r>
              <a:rPr lang="pt-BR" dirty="0" smtClean="0"/>
              <a:t> </a:t>
            </a:r>
            <a:r>
              <a:rPr lang="pt-BR" dirty="0" err="1" smtClean="0"/>
              <a:t>hobetzeko</a:t>
            </a:r>
            <a:r>
              <a:rPr lang="pt-BR" dirty="0" smtClean="0"/>
              <a:t>  </a:t>
            </a:r>
            <a:r>
              <a:rPr lang="pt-BR" dirty="0" err="1" smtClean="0"/>
              <a:t>bere</a:t>
            </a:r>
            <a:r>
              <a:rPr lang="pt-BR" dirty="0" smtClean="0"/>
              <a:t> </a:t>
            </a:r>
            <a:r>
              <a:rPr lang="pt-BR" dirty="0" err="1" smtClean="0"/>
              <a:t>laguntza</a:t>
            </a:r>
            <a:r>
              <a:rPr lang="pt-BR" dirty="0" smtClean="0"/>
              <a:t> </a:t>
            </a:r>
            <a:r>
              <a:rPr lang="pt-BR" dirty="0" err="1" smtClean="0"/>
              <a:t>eskeini</a:t>
            </a:r>
            <a:r>
              <a:rPr lang="pt-BR" dirty="0" smtClean="0"/>
              <a:t> </a:t>
            </a:r>
            <a:r>
              <a:rPr lang="pt-BR" dirty="0" err="1" smtClean="0"/>
              <a:t>nahi</a:t>
            </a:r>
            <a:r>
              <a:rPr lang="pt-BR" dirty="0" smtClean="0"/>
              <a:t> </a:t>
            </a:r>
            <a:r>
              <a:rPr lang="pt-BR" dirty="0" err="1" smtClean="0"/>
              <a:t>du</a:t>
            </a:r>
            <a:r>
              <a:rPr lang="pt-BR" dirty="0" smtClean="0"/>
              <a:t>. </a:t>
            </a:r>
          </a:p>
          <a:p>
            <a:pPr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pPr>
              <a:buNone/>
            </a:pPr>
            <a:endParaRPr lang="es-ES" dirty="0" smtClean="0"/>
          </a:p>
          <a:p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00562" y="1785926"/>
            <a:ext cx="4360961" cy="639762"/>
          </a:xfrm>
        </p:spPr>
        <p:txBody>
          <a:bodyPr>
            <a:normAutofit/>
          </a:bodyPr>
          <a:lstStyle/>
          <a:p>
            <a:r>
              <a:rPr lang="es-ES" dirty="0" smtClean="0"/>
              <a:t>MUNDUKO HAINBAT BASO 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00562" y="2425688"/>
            <a:ext cx="4360961" cy="395128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Amazonia </a:t>
            </a:r>
            <a:r>
              <a:rPr lang="es-ES" dirty="0" err="1" smtClean="0"/>
              <a:t>Hego</a:t>
            </a:r>
            <a:r>
              <a:rPr lang="es-ES" dirty="0" smtClean="0"/>
              <a:t> </a:t>
            </a:r>
            <a:r>
              <a:rPr lang="es-ES" dirty="0" err="1" smtClean="0"/>
              <a:t>Ameriketan</a:t>
            </a:r>
            <a:r>
              <a:rPr lang="es-ES" dirty="0" smtClean="0"/>
              <a:t>.</a:t>
            </a:r>
          </a:p>
          <a:p>
            <a:r>
              <a:rPr lang="es-ES" dirty="0" smtClean="0"/>
              <a:t>Baso </a:t>
            </a:r>
            <a:r>
              <a:rPr lang="es-ES" dirty="0" err="1" smtClean="0"/>
              <a:t>borealak</a:t>
            </a:r>
            <a:r>
              <a:rPr lang="es-ES" dirty="0" smtClean="0"/>
              <a:t>  </a:t>
            </a:r>
            <a:r>
              <a:rPr lang="es-ES" dirty="0" err="1" smtClean="0"/>
              <a:t>Canada</a:t>
            </a:r>
            <a:r>
              <a:rPr lang="es-ES" dirty="0" smtClean="0"/>
              <a:t> eta </a:t>
            </a:r>
            <a:r>
              <a:rPr lang="es-ES" dirty="0" err="1" smtClean="0"/>
              <a:t>Errusian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Couvet</a:t>
            </a:r>
            <a:r>
              <a:rPr lang="es-ES" dirty="0" smtClean="0"/>
              <a:t>  </a:t>
            </a:r>
            <a:r>
              <a:rPr lang="es-ES" dirty="0" err="1" smtClean="0"/>
              <a:t>Suizan</a:t>
            </a:r>
            <a:r>
              <a:rPr lang="es-ES" dirty="0" smtClean="0"/>
              <a:t>.</a:t>
            </a:r>
          </a:p>
          <a:p>
            <a:r>
              <a:rPr lang="es-ES" dirty="0" smtClean="0"/>
              <a:t>Baso </a:t>
            </a:r>
            <a:r>
              <a:rPr lang="es-ES" dirty="0" err="1" smtClean="0"/>
              <a:t>tropikala</a:t>
            </a:r>
            <a:r>
              <a:rPr lang="es-ES" dirty="0" smtClean="0"/>
              <a:t> </a:t>
            </a:r>
            <a:r>
              <a:rPr lang="es-ES" dirty="0" err="1" smtClean="0"/>
              <a:t>Congon</a:t>
            </a:r>
            <a:r>
              <a:rPr lang="es-ES" dirty="0" smtClean="0"/>
              <a:t>.</a:t>
            </a:r>
          </a:p>
          <a:p>
            <a:r>
              <a:rPr lang="es-ES" dirty="0" smtClean="0"/>
              <a:t>Sequoia </a:t>
            </a:r>
            <a:r>
              <a:rPr lang="es-ES" dirty="0" err="1" smtClean="0"/>
              <a:t>National</a:t>
            </a:r>
            <a:r>
              <a:rPr lang="es-ES" dirty="0" smtClean="0"/>
              <a:t> Park </a:t>
            </a:r>
            <a:r>
              <a:rPr lang="es-ES" dirty="0" err="1" smtClean="0"/>
              <a:t>Estatu</a:t>
            </a:r>
            <a:r>
              <a:rPr lang="es-ES" dirty="0" smtClean="0"/>
              <a:t> </a:t>
            </a:r>
            <a:r>
              <a:rPr lang="es-ES" dirty="0" err="1" smtClean="0"/>
              <a:t>Batuetan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Spessart</a:t>
            </a:r>
            <a:r>
              <a:rPr lang="es-ES" dirty="0" smtClean="0"/>
              <a:t> </a:t>
            </a:r>
            <a:r>
              <a:rPr lang="es-ES" dirty="0" err="1" smtClean="0"/>
              <a:t>pagadia</a:t>
            </a:r>
            <a:r>
              <a:rPr lang="es-ES" dirty="0" smtClean="0"/>
              <a:t> eta </a:t>
            </a:r>
            <a:r>
              <a:rPr lang="es-ES" dirty="0" err="1" smtClean="0"/>
              <a:t>Oihan</a:t>
            </a:r>
            <a:r>
              <a:rPr lang="es-ES" dirty="0" smtClean="0"/>
              <a:t> </a:t>
            </a:r>
            <a:r>
              <a:rPr lang="es-ES" dirty="0" err="1" smtClean="0"/>
              <a:t>Beltza</a:t>
            </a:r>
            <a:r>
              <a:rPr lang="es-ES" dirty="0" smtClean="0"/>
              <a:t> </a:t>
            </a:r>
            <a:r>
              <a:rPr lang="es-ES" dirty="0" err="1" smtClean="0"/>
              <a:t>Alemanian</a:t>
            </a:r>
            <a:r>
              <a:rPr lang="es-ES" dirty="0" smtClean="0"/>
              <a:t>. </a:t>
            </a:r>
          </a:p>
          <a:p>
            <a:r>
              <a:rPr lang="es-ES" dirty="0" err="1" smtClean="0"/>
              <a:t>Sainte</a:t>
            </a:r>
            <a:r>
              <a:rPr lang="es-ES" dirty="0" smtClean="0"/>
              <a:t> </a:t>
            </a:r>
            <a:r>
              <a:rPr lang="es-ES" dirty="0" err="1" smtClean="0"/>
              <a:t>Baume</a:t>
            </a:r>
            <a:r>
              <a:rPr lang="es-ES" dirty="0" smtClean="0"/>
              <a:t> </a:t>
            </a:r>
            <a:r>
              <a:rPr lang="es-ES" dirty="0" err="1" smtClean="0"/>
              <a:t>Frantzian</a:t>
            </a:r>
            <a:r>
              <a:rPr lang="es-ES" dirty="0" smtClean="0"/>
              <a:t>.</a:t>
            </a:r>
          </a:p>
          <a:p>
            <a:r>
              <a:rPr lang="es-ES" dirty="0" smtClean="0"/>
              <a:t>Irati </a:t>
            </a:r>
            <a:r>
              <a:rPr lang="es-ES" dirty="0" err="1" smtClean="0"/>
              <a:t>oihana</a:t>
            </a:r>
            <a:r>
              <a:rPr lang="es-ES" dirty="0" smtClean="0"/>
              <a:t> </a:t>
            </a:r>
            <a:r>
              <a:rPr lang="es-ES" dirty="0" err="1" smtClean="0"/>
              <a:t>Nafarroan</a:t>
            </a:r>
            <a:r>
              <a:rPr lang="es-ES" dirty="0" smtClean="0"/>
              <a:t>.</a:t>
            </a:r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b="1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7" name="6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52" y="214290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3366076173970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28604"/>
            <a:ext cx="8269996" cy="585791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00100" y="6429396"/>
            <a:ext cx="7758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err="1" smtClean="0"/>
              <a:t>Aurki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ezazu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aurreko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diapositibeko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basoen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estatuak</a:t>
            </a:r>
            <a:endParaRPr lang="es-ES" sz="2800" b="1" dirty="0"/>
          </a:p>
        </p:txBody>
      </p:sp>
      <p:pic>
        <p:nvPicPr>
          <p:cNvPr id="6" name="5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58214" y="5500702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err="1" smtClean="0"/>
              <a:t>Inguruko</a:t>
            </a:r>
            <a:r>
              <a:rPr lang="es-ES" dirty="0" smtClean="0"/>
              <a:t> </a:t>
            </a:r>
            <a:r>
              <a:rPr lang="es-ES" dirty="0" err="1" smtClean="0"/>
              <a:t>basoak</a:t>
            </a:r>
            <a:endParaRPr lang="es-ES" dirty="0"/>
          </a:p>
        </p:txBody>
      </p:sp>
      <p:pic>
        <p:nvPicPr>
          <p:cNvPr id="5" name="4 Marcador de posición de imagen" descr="ba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51" r="8451"/>
          <a:stretch>
            <a:fillRect/>
          </a:stretch>
        </p:blipFill>
        <p:spPr/>
      </p:pic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sz="1800" b="1" dirty="0" err="1" smtClean="0"/>
              <a:t>Deskriba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itzazu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zure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ingurune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hurbileko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basoak</a:t>
            </a:r>
            <a:r>
              <a:rPr lang="es-ES" sz="1800" b="1" dirty="0" smtClean="0"/>
              <a:t> </a:t>
            </a:r>
          </a:p>
          <a:p>
            <a:r>
              <a:rPr lang="es-ES" sz="1800" b="1" dirty="0" err="1" smtClean="0"/>
              <a:t>Espezie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bakarreko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basoak</a:t>
            </a:r>
            <a:r>
              <a:rPr lang="es-ES" sz="1800" b="1" dirty="0" smtClean="0"/>
              <a:t> ala baso </a:t>
            </a:r>
            <a:r>
              <a:rPr lang="es-ES" sz="1800" b="1" dirty="0" err="1" smtClean="0"/>
              <a:t>mistoak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dira</a:t>
            </a:r>
            <a:r>
              <a:rPr lang="es-ES" sz="1800" b="1" dirty="0" smtClean="0"/>
              <a:t>? </a:t>
            </a:r>
          </a:p>
          <a:p>
            <a:endParaRPr lang="es-ES" dirty="0"/>
          </a:p>
        </p:txBody>
      </p:sp>
      <p:pic>
        <p:nvPicPr>
          <p:cNvPr id="6" name="5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9652" y="214290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NOLA LANDATU ZUHAITZ BAT?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506573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/>
              <a:t>1.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2.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3.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4.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5.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6.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7.</a:t>
            </a:r>
          </a:p>
          <a:p>
            <a:endParaRPr lang="es-ES" dirty="0"/>
          </a:p>
        </p:txBody>
      </p:sp>
      <p:pic>
        <p:nvPicPr>
          <p:cNvPr id="7" name="4 Marcador de posición de imagen" descr="landatzen 2.jpg"/>
          <p:cNvPicPr>
            <a:picLocks noGrp="1" noChangeAspect="1"/>
          </p:cNvPicPr>
          <p:nvPr>
            <p:ph idx="1"/>
          </p:nvPr>
        </p:nvPicPr>
        <p:blipFill>
          <a:blip r:embed="rId2"/>
          <a:srcRect t="801" b="801"/>
          <a:stretch>
            <a:fillRect/>
          </a:stretch>
        </p:blipFill>
        <p:spPr>
          <a:xfrm>
            <a:off x="4714876" y="214290"/>
            <a:ext cx="4191043" cy="31432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7 CuadroTexto"/>
          <p:cNvSpPr txBox="1"/>
          <p:nvPr/>
        </p:nvSpPr>
        <p:spPr>
          <a:xfrm>
            <a:off x="6286512" y="62150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Jarraibide</a:t>
            </a:r>
            <a:r>
              <a:rPr lang="es-ES" b="1" dirty="0" smtClean="0"/>
              <a:t>  </a:t>
            </a:r>
            <a:r>
              <a:rPr lang="es-ES" b="1" dirty="0" err="1" smtClean="0"/>
              <a:t>testua</a:t>
            </a:r>
            <a:r>
              <a:rPr lang="es-ES" b="1" dirty="0" smtClean="0"/>
              <a:t> </a:t>
            </a:r>
            <a:endParaRPr lang="es-ES" b="1" dirty="0"/>
          </a:p>
        </p:txBody>
      </p:sp>
      <p:pic>
        <p:nvPicPr>
          <p:cNvPr id="9" name="8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462" y="5000636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OTXIN BAKARRI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1"/>
            <a:ext cx="1643042" cy="2440400"/>
          </a:xfrm>
          <a:prstGeom prst="rect">
            <a:avLst/>
          </a:prstGeom>
        </p:spPr>
      </p:pic>
      <p:sp>
        <p:nvSpPr>
          <p:cNvPr id="4" name="3 Llamada ovalada"/>
          <p:cNvSpPr/>
          <p:nvPr/>
        </p:nvSpPr>
        <p:spPr>
          <a:xfrm>
            <a:off x="1785918" y="357166"/>
            <a:ext cx="5786478" cy="1000132"/>
          </a:xfrm>
          <a:prstGeom prst="wedgeEllipseCallout">
            <a:avLst>
              <a:gd name="adj1" fmla="val 53560"/>
              <a:gd name="adj2" fmla="val 526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b="1" dirty="0" err="1" smtClean="0"/>
              <a:t>Zer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egin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nahi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dugu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Zangozan</a:t>
            </a:r>
            <a:r>
              <a:rPr lang="es-ES" sz="2800" b="1" dirty="0" smtClean="0"/>
              <a:t>?</a:t>
            </a:r>
            <a:endParaRPr lang="es-ES" sz="28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Marcador de contenido" descr="IMG-20140821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5"/>
            <a:ext cx="4214842" cy="5619790"/>
          </a:xfrm>
          <a:prstGeom prst="rect">
            <a:avLst/>
          </a:prstGeom>
        </p:spPr>
      </p:pic>
      <p:pic>
        <p:nvPicPr>
          <p:cNvPr id="3" name="2 Imagen" descr="oinez basoaren kide za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000240"/>
            <a:ext cx="3683522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CuadroTexto"/>
          <p:cNvSpPr txBox="1"/>
          <p:nvPr/>
        </p:nvSpPr>
        <p:spPr>
          <a:xfrm>
            <a:off x="2928926" y="6211669"/>
            <a:ext cx="5781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Testu</a:t>
            </a:r>
            <a:r>
              <a:rPr lang="es-ES" dirty="0" smtClean="0"/>
              <a:t> </a:t>
            </a:r>
            <a:r>
              <a:rPr lang="es-ES" dirty="0" err="1" smtClean="0"/>
              <a:t>honen</a:t>
            </a:r>
            <a:r>
              <a:rPr lang="es-ES" dirty="0" smtClean="0"/>
              <a:t> </a:t>
            </a:r>
            <a:r>
              <a:rPr lang="es-ES" dirty="0" err="1" smtClean="0"/>
              <a:t>ulermen</a:t>
            </a:r>
            <a:r>
              <a:rPr lang="es-ES" dirty="0" smtClean="0"/>
              <a:t> </a:t>
            </a:r>
            <a:r>
              <a:rPr lang="es-ES" dirty="0" err="1" smtClean="0"/>
              <a:t>ariketak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nahi</a:t>
            </a:r>
            <a:r>
              <a:rPr lang="es-ES" dirty="0" smtClean="0"/>
              <a:t> </a:t>
            </a:r>
            <a:r>
              <a:rPr lang="es-ES" dirty="0" err="1" smtClean="0"/>
              <a:t>badituzu</a:t>
            </a:r>
            <a:r>
              <a:rPr lang="es-ES" dirty="0" smtClean="0"/>
              <a:t>, </a:t>
            </a:r>
          </a:p>
          <a:p>
            <a:r>
              <a:rPr lang="es-ES" dirty="0" err="1" smtClean="0"/>
              <a:t>sar</a:t>
            </a:r>
            <a:r>
              <a:rPr lang="es-ES" dirty="0" smtClean="0"/>
              <a:t> </a:t>
            </a:r>
            <a:r>
              <a:rPr lang="es-ES" dirty="0" err="1" smtClean="0"/>
              <a:t>zaitez</a:t>
            </a:r>
            <a:r>
              <a:rPr lang="es-ES" dirty="0" smtClean="0"/>
              <a:t> web </a:t>
            </a:r>
            <a:r>
              <a:rPr lang="es-ES" dirty="0" err="1" smtClean="0"/>
              <a:t>orrian</a:t>
            </a:r>
            <a:r>
              <a:rPr lang="es-ES" dirty="0" smtClean="0"/>
              <a:t> eta </a:t>
            </a:r>
            <a:r>
              <a:rPr lang="es-ES" dirty="0" err="1" smtClean="0"/>
              <a:t>Potxinen</a:t>
            </a:r>
            <a:r>
              <a:rPr lang="es-ES" dirty="0" smtClean="0"/>
              <a:t> </a:t>
            </a:r>
            <a:r>
              <a:rPr lang="es-ES" dirty="0" err="1" smtClean="0"/>
              <a:t>txokoan</a:t>
            </a:r>
            <a:r>
              <a:rPr lang="es-ES" dirty="0" smtClean="0"/>
              <a:t> </a:t>
            </a:r>
            <a:r>
              <a:rPr lang="es-ES" dirty="0" err="1" smtClean="0"/>
              <a:t>aurkituko</a:t>
            </a:r>
            <a:r>
              <a:rPr lang="es-ES" dirty="0" smtClean="0"/>
              <a:t> </a:t>
            </a:r>
            <a:r>
              <a:rPr lang="es-ES" dirty="0" err="1" smtClean="0"/>
              <a:t>dituzu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" name="4 Imagen" descr="POTXIN BAKARR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214290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bes ezaz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1" y="309127"/>
            <a:ext cx="6896627" cy="5959486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57488" y="6211669"/>
            <a:ext cx="5781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Testu</a:t>
            </a:r>
            <a:r>
              <a:rPr lang="es-ES" dirty="0" smtClean="0"/>
              <a:t> </a:t>
            </a:r>
            <a:r>
              <a:rPr lang="es-ES" dirty="0" err="1" smtClean="0"/>
              <a:t>honen</a:t>
            </a:r>
            <a:r>
              <a:rPr lang="es-ES" dirty="0" smtClean="0"/>
              <a:t> </a:t>
            </a:r>
            <a:r>
              <a:rPr lang="es-ES" dirty="0" err="1" smtClean="0"/>
              <a:t>ulermen</a:t>
            </a:r>
            <a:r>
              <a:rPr lang="es-ES" dirty="0" smtClean="0"/>
              <a:t> </a:t>
            </a:r>
            <a:r>
              <a:rPr lang="es-ES" dirty="0" err="1" smtClean="0"/>
              <a:t>ariketak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nahi</a:t>
            </a:r>
            <a:r>
              <a:rPr lang="es-ES" dirty="0" smtClean="0"/>
              <a:t> </a:t>
            </a:r>
            <a:r>
              <a:rPr lang="es-ES" dirty="0" err="1" smtClean="0"/>
              <a:t>badituzu</a:t>
            </a:r>
            <a:r>
              <a:rPr lang="es-ES" dirty="0" smtClean="0"/>
              <a:t>, </a:t>
            </a:r>
          </a:p>
          <a:p>
            <a:r>
              <a:rPr lang="es-ES" dirty="0" err="1" smtClean="0"/>
              <a:t>sar</a:t>
            </a:r>
            <a:r>
              <a:rPr lang="es-ES" dirty="0" smtClean="0"/>
              <a:t> </a:t>
            </a:r>
            <a:r>
              <a:rPr lang="es-ES" dirty="0" err="1" smtClean="0"/>
              <a:t>zaitez</a:t>
            </a:r>
            <a:r>
              <a:rPr lang="es-ES" dirty="0" smtClean="0"/>
              <a:t> web </a:t>
            </a:r>
            <a:r>
              <a:rPr lang="es-ES" dirty="0" err="1" smtClean="0"/>
              <a:t>orrian</a:t>
            </a:r>
            <a:r>
              <a:rPr lang="es-ES" dirty="0" smtClean="0"/>
              <a:t> eta </a:t>
            </a:r>
            <a:r>
              <a:rPr lang="es-ES" dirty="0" err="1" smtClean="0"/>
              <a:t>Potxinen</a:t>
            </a:r>
            <a:r>
              <a:rPr lang="es-ES" dirty="0" smtClean="0"/>
              <a:t> </a:t>
            </a:r>
            <a:r>
              <a:rPr lang="es-ES" dirty="0" err="1" smtClean="0"/>
              <a:t>txokoan</a:t>
            </a:r>
            <a:r>
              <a:rPr lang="es-ES" dirty="0" smtClean="0"/>
              <a:t> </a:t>
            </a:r>
            <a:r>
              <a:rPr lang="es-ES" dirty="0" err="1" smtClean="0"/>
              <a:t>aurkituko</a:t>
            </a:r>
            <a:r>
              <a:rPr lang="es-ES" dirty="0" smtClean="0"/>
              <a:t> </a:t>
            </a:r>
            <a:r>
              <a:rPr lang="es-ES" dirty="0" err="1" smtClean="0"/>
              <a:t>dituzu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" name="5 Imagen" descr="POTXIN BAKARRI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285728"/>
            <a:ext cx="574128" cy="8527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427</Words>
  <Application>Microsoft Office PowerPoint</Application>
  <PresentationFormat>Presentación en pantalla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Ingurumena zaintzen</vt:lpstr>
      <vt:lpstr>Diapositiva 4</vt:lpstr>
      <vt:lpstr>Inguruko basoak</vt:lpstr>
      <vt:lpstr>NOLA LANDATU ZUHAITZ BAT?</vt:lpstr>
      <vt:lpstr>Diapositiva 7</vt:lpstr>
      <vt:lpstr>Diapositiva 8</vt:lpstr>
      <vt:lpstr>Diapositiva 9</vt:lpstr>
      <vt:lpstr>BABESTEKO AUKERAK</vt:lpstr>
      <vt:lpstr>Diapositiva 11</vt:lpstr>
      <vt:lpstr>Elorri beltza</vt:lpstr>
      <vt:lpstr>Artea (Quercus ilex)  </vt:lpstr>
      <vt:lpstr>Erromeroa sendagai</vt:lpstr>
      <vt:lpstr>Diapositiva 15</vt:lpstr>
      <vt:lpstr>Diapositiva 16</vt:lpstr>
      <vt:lpstr>Zer babestuko zenuke?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Axun</dc:creator>
  <cp:lastModifiedBy>Usuario</cp:lastModifiedBy>
  <cp:revision>23</cp:revision>
  <dcterms:created xsi:type="dcterms:W3CDTF">2014-08-27T08:11:32Z</dcterms:created>
  <dcterms:modified xsi:type="dcterms:W3CDTF">2014-09-03T16:10:41Z</dcterms:modified>
</cp:coreProperties>
</file>